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67" r:id="rId2"/>
    <p:sldId id="269" r:id="rId3"/>
    <p:sldId id="329" r:id="rId4"/>
    <p:sldId id="330" r:id="rId5"/>
    <p:sldId id="331" r:id="rId6"/>
    <p:sldId id="333" r:id="rId7"/>
    <p:sldId id="326" r:id="rId8"/>
    <p:sldId id="264" r:id="rId9"/>
    <p:sldId id="294" r:id="rId10"/>
    <p:sldId id="286" r:id="rId11"/>
    <p:sldId id="304" r:id="rId12"/>
    <p:sldId id="315" r:id="rId13"/>
    <p:sldId id="319" r:id="rId14"/>
    <p:sldId id="297" r:id="rId15"/>
    <p:sldId id="281" r:id="rId16"/>
    <p:sldId id="327" r:id="rId17"/>
    <p:sldId id="328" r:id="rId18"/>
    <p:sldId id="290" r:id="rId19"/>
    <p:sldId id="33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8000"/>
    <a:srgbClr val="BE0F02"/>
    <a:srgbClr val="FF33CC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F03410-F018-42A9-9668-341203F2D52A}" type="datetimeFigureOut">
              <a:rPr lang="en-US" smtClean="0"/>
              <a:t>3/21/2020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D92ABF-3B00-45B8-9074-B0C00E5F0E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4473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4" name="Google Shape;52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43EEA7-1A73-408E-B874-FF453597A76F}" type="slidenum">
              <a:rPr lang="en-US"/>
              <a:pPr/>
              <a:t>14</a:t>
            </a:fld>
            <a:endParaRPr lang="en-US"/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HS nêu yêu cầu bài tập</a:t>
            </a:r>
          </a:p>
          <a:p>
            <a:r>
              <a:rPr lang="en-US"/>
              <a:t>- HS : Làm và đọc kết quả.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AE1C6B-BA87-4840-A5B3-4366DC747EA6}" type="slidenum">
              <a:rPr lang="en-US"/>
              <a:pPr/>
              <a:t>15</a:t>
            </a:fld>
            <a:endParaRPr lang="en-US"/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>
            <a:extLst>
              <a:ext uri="{FF2B5EF4-FFF2-40B4-BE49-F238E27FC236}">
                <a16:creationId xmlns:a16="http://schemas.microsoft.com/office/drawing/2014/main" id="{1096AF94-196C-4592-802B-6D3ED7A3DDD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FE69D2B-734D-4B96-B2FE-047F5E20C77F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B772E621-C084-4F12-B80A-4C77605DFE9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85B34427-8445-41CE-9EAA-D3B01ABF92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Chốt : Nêu đặc điểm của hình hộp chữ nhật ?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7330A1-AA26-4808-8C8F-09D1552B1199}" type="slidenum">
              <a:rPr lang="en-US"/>
              <a:pPr/>
              <a:t>18</a:t>
            </a:fld>
            <a:endParaRPr lang="en-US"/>
          </a:p>
        </p:txBody>
      </p:sp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  <a:p>
            <a:r>
              <a:rPr lang="en-US"/>
              <a:t>- HS : Nêu yêu cầu bài tập </a:t>
            </a:r>
          </a:p>
          <a:p>
            <a:r>
              <a:rPr lang="en-US"/>
              <a:t>Chốt : Nêu đặc điểm của hình lập phương ?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1F797-4685-4C6F-8907-BC1894F1FC7F}" type="datetimeFigureOut">
              <a:rPr lang="en-US" smtClean="0"/>
              <a:t>3/21/2020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367F9-1E94-4A88-92C7-F17F36282C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8778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1F797-4685-4C6F-8907-BC1894F1FC7F}" type="datetimeFigureOut">
              <a:rPr lang="en-US" smtClean="0"/>
              <a:t>3/21/2020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367F9-1E94-4A88-92C7-F17F36282C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414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1F797-4685-4C6F-8907-BC1894F1FC7F}" type="datetimeFigureOut">
              <a:rPr lang="en-US" smtClean="0"/>
              <a:t>3/21/2020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367F9-1E94-4A88-92C7-F17F36282C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437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1F797-4685-4C6F-8907-BC1894F1FC7F}" type="datetimeFigureOut">
              <a:rPr lang="en-US" smtClean="0"/>
              <a:t>3/21/2020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367F9-1E94-4A88-92C7-F17F36282C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558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1F797-4685-4C6F-8907-BC1894F1FC7F}" type="datetimeFigureOut">
              <a:rPr lang="en-US" smtClean="0"/>
              <a:t>3/21/2020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367F9-1E94-4A88-92C7-F17F36282C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924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1F797-4685-4C6F-8907-BC1894F1FC7F}" type="datetimeFigureOut">
              <a:rPr lang="en-US" smtClean="0"/>
              <a:t>3/21/2020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367F9-1E94-4A88-92C7-F17F36282C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443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1F797-4685-4C6F-8907-BC1894F1FC7F}" type="datetimeFigureOut">
              <a:rPr lang="en-US" smtClean="0"/>
              <a:t>3/21/2020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367F9-1E94-4A88-92C7-F17F36282C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959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1F797-4685-4C6F-8907-BC1894F1FC7F}" type="datetimeFigureOut">
              <a:rPr lang="en-US" smtClean="0"/>
              <a:t>3/21/2020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367F9-1E94-4A88-92C7-F17F36282C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065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1F797-4685-4C6F-8907-BC1894F1FC7F}" type="datetimeFigureOut">
              <a:rPr lang="en-US" smtClean="0"/>
              <a:t>3/21/2020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367F9-1E94-4A88-92C7-F17F36282C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617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1F797-4685-4C6F-8907-BC1894F1FC7F}" type="datetimeFigureOut">
              <a:rPr lang="en-US" smtClean="0"/>
              <a:t>3/21/2020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367F9-1E94-4A88-92C7-F17F36282C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175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1F797-4685-4C6F-8907-BC1894F1FC7F}" type="datetimeFigureOut">
              <a:rPr lang="en-US" smtClean="0"/>
              <a:t>3/21/2020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367F9-1E94-4A88-92C7-F17F36282C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586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51F797-4685-4C6F-8907-BC1894F1FC7F}" type="datetimeFigureOut">
              <a:rPr lang="en-US" smtClean="0"/>
              <a:t>3/21/2020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7367F9-1E94-4A88-92C7-F17F36282C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37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image" Target="../media/image2.jpeg"/><Relationship Id="rId7" Type="http://schemas.openxmlformats.org/officeDocument/2006/relationships/image" Target="../media/image4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6" Type="http://schemas.openxmlformats.org/officeDocument/2006/relationships/slide" Target="slide6.xml"/><Relationship Id="rId5" Type="http://schemas.openxmlformats.org/officeDocument/2006/relationships/image" Target="../media/image3.jpeg"/><Relationship Id="rId10" Type="http://schemas.openxmlformats.org/officeDocument/2006/relationships/image" Target="../media/image5.jpeg"/><Relationship Id="rId4" Type="http://schemas.openxmlformats.org/officeDocument/2006/relationships/slide" Target="slide3.xml"/><Relationship Id="rId9" Type="http://schemas.openxmlformats.org/officeDocument/2006/relationships/slide" Target="slide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12"/>
          <p:cNvSpPr/>
          <p:nvPr/>
        </p:nvSpPr>
        <p:spPr>
          <a:xfrm>
            <a:off x="342317" y="2062904"/>
            <a:ext cx="2491295" cy="3701924"/>
          </a:xfrm>
          <a:prstGeom prst="roundRect">
            <a:avLst>
              <a:gd name="adj" fmla="val 12385"/>
            </a:avLst>
          </a:prstGeom>
          <a:gradFill>
            <a:gsLst>
              <a:gs pos="0">
                <a:srgbClr val="C55A11"/>
              </a:gs>
              <a:gs pos="7000">
                <a:srgbClr val="C55A11"/>
              </a:gs>
              <a:gs pos="32000">
                <a:srgbClr val="F7CAAC"/>
              </a:gs>
              <a:gs pos="52999">
                <a:srgbClr val="F2F2F2"/>
              </a:gs>
              <a:gs pos="91000">
                <a:srgbClr val="C55A11"/>
              </a:gs>
              <a:gs pos="100000">
                <a:srgbClr val="C55A11"/>
              </a:gs>
            </a:gsLst>
            <a:lin ang="5400000" scaled="0"/>
          </a:gradFill>
          <a:ln>
            <a:noFill/>
          </a:ln>
          <a:effectLst>
            <a:outerShdw blurRad="101600" dist="304800" algn="l" rotWithShape="0">
              <a:srgbClr val="000000">
                <a:alpha val="40000"/>
              </a:srgbClr>
            </a:outerShdw>
          </a:effectLst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7" name="Google Shape;527;p12"/>
          <p:cNvSpPr/>
          <p:nvPr/>
        </p:nvSpPr>
        <p:spPr>
          <a:xfrm>
            <a:off x="4171592" y="1149824"/>
            <a:ext cx="814388" cy="833778"/>
          </a:xfrm>
          <a:prstGeom prst="donut">
            <a:avLst>
              <a:gd name="adj" fmla="val 1785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8" name="Google Shape;528;p12"/>
          <p:cNvSpPr/>
          <p:nvPr/>
        </p:nvSpPr>
        <p:spPr>
          <a:xfrm>
            <a:off x="4304466" y="1278855"/>
            <a:ext cx="548640" cy="548640"/>
          </a:xfrm>
          <a:prstGeom prst="ellipse">
            <a:avLst/>
          </a:prstGeom>
          <a:solidFill>
            <a:srgbClr val="33CC33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r>
              <a:rPr lang="en-BZ" sz="3300" b="1">
                <a:solidFill>
                  <a:schemeClr val="lt1"/>
                </a:solidFill>
                <a:latin typeface="Federo"/>
                <a:ea typeface="Federo"/>
                <a:cs typeface="Federo"/>
                <a:sym typeface="Federo"/>
              </a:rPr>
              <a:t>2</a:t>
            </a:r>
            <a:endParaRPr sz="1350"/>
          </a:p>
        </p:txBody>
      </p:sp>
      <p:sp>
        <p:nvSpPr>
          <p:cNvPr id="529" name="Google Shape;529;p12"/>
          <p:cNvSpPr/>
          <p:nvPr/>
        </p:nvSpPr>
        <p:spPr>
          <a:xfrm>
            <a:off x="1253371" y="1149824"/>
            <a:ext cx="814388" cy="833778"/>
          </a:xfrm>
          <a:prstGeom prst="donut">
            <a:avLst>
              <a:gd name="adj" fmla="val 1785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0" name="Google Shape;530;p12"/>
          <p:cNvSpPr/>
          <p:nvPr/>
        </p:nvSpPr>
        <p:spPr>
          <a:xfrm>
            <a:off x="1385842" y="1278855"/>
            <a:ext cx="548640" cy="54864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r>
              <a:rPr lang="en-BZ" sz="3300" b="1">
                <a:solidFill>
                  <a:schemeClr val="lt1"/>
                </a:solidFill>
                <a:latin typeface="Federo"/>
                <a:ea typeface="Federo"/>
                <a:cs typeface="Federo"/>
                <a:sym typeface="Federo"/>
              </a:rPr>
              <a:t>1</a:t>
            </a:r>
            <a:endParaRPr sz="1350"/>
          </a:p>
        </p:txBody>
      </p:sp>
      <p:sp>
        <p:nvSpPr>
          <p:cNvPr id="531" name="Google Shape;531;p12"/>
          <p:cNvSpPr/>
          <p:nvPr/>
        </p:nvSpPr>
        <p:spPr>
          <a:xfrm>
            <a:off x="7124104" y="1149824"/>
            <a:ext cx="814388" cy="833778"/>
          </a:xfrm>
          <a:prstGeom prst="donut">
            <a:avLst>
              <a:gd name="adj" fmla="val 1785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2" name="Google Shape;532;p12"/>
          <p:cNvSpPr/>
          <p:nvPr/>
        </p:nvSpPr>
        <p:spPr>
          <a:xfrm>
            <a:off x="7256978" y="1278855"/>
            <a:ext cx="548640" cy="54864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r>
              <a:rPr lang="en-BZ" sz="3600" b="1">
                <a:solidFill>
                  <a:schemeClr val="lt1"/>
                </a:solidFill>
                <a:latin typeface="Federo"/>
                <a:ea typeface="Federo"/>
                <a:cs typeface="Federo"/>
                <a:sym typeface="Federo"/>
              </a:rPr>
              <a:t>3</a:t>
            </a:r>
            <a:endParaRPr sz="1350"/>
          </a:p>
        </p:txBody>
      </p:sp>
      <p:sp>
        <p:nvSpPr>
          <p:cNvPr id="533" name="Google Shape;533;p12"/>
          <p:cNvSpPr txBox="1"/>
          <p:nvPr/>
        </p:nvSpPr>
        <p:spPr>
          <a:xfrm>
            <a:off x="609600" y="2505107"/>
            <a:ext cx="1904999" cy="2439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CN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phương</a:t>
            </a:r>
            <a:endParaRPr lang="en-US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4" name="Google Shape;534;p12"/>
          <p:cNvSpPr/>
          <p:nvPr/>
        </p:nvSpPr>
        <p:spPr>
          <a:xfrm>
            <a:off x="6238192" y="2044605"/>
            <a:ext cx="2491295" cy="3663572"/>
          </a:xfrm>
          <a:prstGeom prst="roundRect">
            <a:avLst>
              <a:gd name="adj" fmla="val 10665"/>
            </a:avLst>
          </a:prstGeom>
          <a:gradFill>
            <a:gsLst>
              <a:gs pos="0">
                <a:srgbClr val="1E4E79"/>
              </a:gs>
              <a:gs pos="16000">
                <a:srgbClr val="9CC2E5"/>
              </a:gs>
              <a:gs pos="54000">
                <a:srgbClr val="F2F2F2"/>
              </a:gs>
              <a:gs pos="83000">
                <a:srgbClr val="456BA7"/>
              </a:gs>
              <a:gs pos="100000">
                <a:srgbClr val="2F5496"/>
              </a:gs>
            </a:gsLst>
            <a:lin ang="5400000" scaled="0"/>
          </a:gradFill>
          <a:ln>
            <a:noFill/>
          </a:ln>
          <a:effectLst>
            <a:outerShdw blurRad="101600" dist="304800" algn="l" rotWithShape="0">
              <a:srgbClr val="000000">
                <a:alpha val="40000"/>
              </a:srgbClr>
            </a:outerShdw>
          </a:effectLst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5" name="Google Shape;535;p12"/>
          <p:cNvSpPr txBox="1"/>
          <p:nvPr/>
        </p:nvSpPr>
        <p:spPr>
          <a:xfrm>
            <a:off x="6351891" y="2615823"/>
            <a:ext cx="2174293" cy="1577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Quzzi</a:t>
            </a:r>
            <a:endParaRPr lang="en-US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6" name="Google Shape;536;p12"/>
          <p:cNvSpPr/>
          <p:nvPr/>
        </p:nvSpPr>
        <p:spPr>
          <a:xfrm>
            <a:off x="3326353" y="2080047"/>
            <a:ext cx="2491295" cy="3628130"/>
          </a:xfrm>
          <a:prstGeom prst="roundRect">
            <a:avLst>
              <a:gd name="adj" fmla="val 10665"/>
            </a:avLst>
          </a:prstGeom>
          <a:gradFill>
            <a:gsLst>
              <a:gs pos="0">
                <a:srgbClr val="548135"/>
              </a:gs>
              <a:gs pos="5000">
                <a:srgbClr val="548135"/>
              </a:gs>
              <a:gs pos="54000">
                <a:srgbClr val="F2F2F2"/>
              </a:gs>
              <a:gs pos="77000">
                <a:srgbClr val="92D050"/>
              </a:gs>
              <a:gs pos="99000">
                <a:srgbClr val="385623"/>
              </a:gs>
              <a:gs pos="100000">
                <a:srgbClr val="385623"/>
              </a:gs>
            </a:gsLst>
            <a:lin ang="5400000" scaled="0"/>
          </a:gradFill>
          <a:ln>
            <a:noFill/>
          </a:ln>
          <a:effectLst>
            <a:outerShdw blurRad="101600" dist="304800" algn="l" rotWithShape="0">
              <a:srgbClr val="000000">
                <a:alpha val="40000"/>
              </a:srgbClr>
            </a:outerShdw>
          </a:effectLst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7" name="Google Shape;537;p12"/>
          <p:cNvSpPr txBox="1"/>
          <p:nvPr/>
        </p:nvSpPr>
        <p:spPr>
          <a:xfrm>
            <a:off x="3427885" y="2502770"/>
            <a:ext cx="2210916" cy="1577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tập</a:t>
            </a:r>
            <a:endParaRPr lang="en-US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8" name="Google Shape;538;p12"/>
          <p:cNvSpPr/>
          <p:nvPr/>
        </p:nvSpPr>
        <p:spPr>
          <a:xfrm>
            <a:off x="268109" y="2064698"/>
            <a:ext cx="8415242" cy="30698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1143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9" name="Google Shape;539;p12"/>
          <p:cNvSpPr/>
          <p:nvPr/>
        </p:nvSpPr>
        <p:spPr>
          <a:xfrm>
            <a:off x="0" y="1965115"/>
            <a:ext cx="9144000" cy="199166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B8E8022-8015-4E53-9D21-F51BA45A47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664" y="187033"/>
            <a:ext cx="8724132" cy="7559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 result for bể cá min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-341507"/>
            <a:ext cx="3663756" cy="3663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Image result for tủ đựng hồ sơ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9720"/>
            <a:ext cx="3197226" cy="3197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6" descr="Image result for hop qu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4" name="Picture 10" descr="Image result for hop qu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1" y="15371"/>
            <a:ext cx="29718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age result for hop bánh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0" y="3322249"/>
            <a:ext cx="5619503" cy="3083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Image result for hop giấ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0465" y="3018263"/>
            <a:ext cx="4355710" cy="3266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87113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9" name="Group 11"/>
          <p:cNvGrpSpPr>
            <a:grpSpLocks/>
          </p:cNvGrpSpPr>
          <p:nvPr/>
        </p:nvGrpSpPr>
        <p:grpSpPr bwMode="auto">
          <a:xfrm>
            <a:off x="228600" y="3008894"/>
            <a:ext cx="3581400" cy="1439862"/>
            <a:chOff x="480" y="528"/>
            <a:chExt cx="2256" cy="907"/>
          </a:xfrm>
        </p:grpSpPr>
        <p:pic>
          <p:nvPicPr>
            <p:cNvPr id="22540" name="Picture 12" descr="nhonhinh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493" t="19380" r="68376" b="72314"/>
            <a:stretch>
              <a:fillRect/>
            </a:stretch>
          </p:blipFill>
          <p:spPr bwMode="auto">
            <a:xfrm>
              <a:off x="480" y="528"/>
              <a:ext cx="1392" cy="9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2541" name="Group 13"/>
            <p:cNvGrpSpPr>
              <a:grpSpLocks/>
            </p:cNvGrpSpPr>
            <p:nvPr/>
          </p:nvGrpSpPr>
          <p:grpSpPr bwMode="auto">
            <a:xfrm>
              <a:off x="2112" y="672"/>
              <a:ext cx="624" cy="672"/>
              <a:chOff x="3264" y="2736"/>
              <a:chExt cx="624" cy="672"/>
            </a:xfrm>
          </p:grpSpPr>
          <p:sp>
            <p:nvSpPr>
              <p:cNvPr id="22542" name="AutoShape 14"/>
              <p:cNvSpPr>
                <a:spLocks noChangeArrowheads="1"/>
              </p:cNvSpPr>
              <p:nvPr/>
            </p:nvSpPr>
            <p:spPr bwMode="auto">
              <a:xfrm>
                <a:off x="3264" y="2736"/>
                <a:ext cx="624" cy="672"/>
              </a:xfrm>
              <a:prstGeom prst="cube">
                <a:avLst>
                  <a:gd name="adj" fmla="val 25000"/>
                </a:avLst>
              </a:prstGeom>
              <a:solidFill>
                <a:schemeClr val="accent1"/>
              </a:solidFill>
              <a:ln w="38100">
                <a:solidFill>
                  <a:srgbClr val="FF33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43" name="Oval 15"/>
              <p:cNvSpPr>
                <a:spLocks noChangeArrowheads="1"/>
              </p:cNvSpPr>
              <p:nvPr/>
            </p:nvSpPr>
            <p:spPr bwMode="auto">
              <a:xfrm>
                <a:off x="3264" y="2928"/>
                <a:ext cx="144" cy="144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en-US">
                  <a:solidFill>
                    <a:schemeClr val="bg1"/>
                  </a:solidFill>
                  <a:latin typeface="Tahoma" pitchFamily="34" charset="0"/>
                </a:endParaRPr>
              </a:p>
            </p:txBody>
          </p:sp>
          <p:sp>
            <p:nvSpPr>
              <p:cNvPr id="22544" name="Oval 16"/>
              <p:cNvSpPr>
                <a:spLocks noChangeArrowheads="1"/>
              </p:cNvSpPr>
              <p:nvPr/>
            </p:nvSpPr>
            <p:spPr bwMode="auto">
              <a:xfrm>
                <a:off x="3552" y="3216"/>
                <a:ext cx="144" cy="144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en-US">
                  <a:solidFill>
                    <a:schemeClr val="bg1"/>
                  </a:solidFill>
                  <a:latin typeface="Tahoma" pitchFamily="34" charset="0"/>
                </a:endParaRPr>
              </a:p>
            </p:txBody>
          </p:sp>
          <p:sp>
            <p:nvSpPr>
              <p:cNvPr id="22545" name="Oval 17"/>
              <p:cNvSpPr>
                <a:spLocks noChangeArrowheads="1"/>
              </p:cNvSpPr>
              <p:nvPr/>
            </p:nvSpPr>
            <p:spPr bwMode="auto">
              <a:xfrm>
                <a:off x="3408" y="3072"/>
                <a:ext cx="144" cy="144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en-US">
                  <a:solidFill>
                    <a:schemeClr val="bg1"/>
                  </a:solidFill>
                  <a:latin typeface="Tahoma" pitchFamily="34" charset="0"/>
                </a:endParaRPr>
              </a:p>
            </p:txBody>
          </p:sp>
          <p:sp>
            <p:nvSpPr>
              <p:cNvPr id="22546" name="Oval 18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144" cy="144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en-US">
                  <a:solidFill>
                    <a:schemeClr val="bg1"/>
                  </a:solidFill>
                  <a:latin typeface="Tahoma" pitchFamily="34" charset="0"/>
                </a:endParaRPr>
              </a:p>
            </p:txBody>
          </p:sp>
          <p:sp>
            <p:nvSpPr>
              <p:cNvPr id="22547" name="Oval 19"/>
              <p:cNvSpPr>
                <a:spLocks noChangeArrowheads="1"/>
              </p:cNvSpPr>
              <p:nvPr/>
            </p:nvSpPr>
            <p:spPr bwMode="auto">
              <a:xfrm>
                <a:off x="3552" y="2928"/>
                <a:ext cx="144" cy="144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en-US">
                  <a:solidFill>
                    <a:schemeClr val="bg1"/>
                  </a:solidFill>
                  <a:latin typeface="Tahoma" pitchFamily="34" charset="0"/>
                </a:endParaRPr>
              </a:p>
            </p:txBody>
          </p:sp>
          <p:sp>
            <p:nvSpPr>
              <p:cNvPr id="22548" name="Oval 20"/>
              <p:cNvSpPr>
                <a:spLocks noChangeArrowheads="1"/>
              </p:cNvSpPr>
              <p:nvPr/>
            </p:nvSpPr>
            <p:spPr bwMode="auto">
              <a:xfrm>
                <a:off x="3744" y="3216"/>
                <a:ext cx="48" cy="96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en-US">
                  <a:solidFill>
                    <a:schemeClr val="bg1"/>
                  </a:solidFill>
                  <a:latin typeface="Tahoma" pitchFamily="34" charset="0"/>
                </a:endParaRPr>
              </a:p>
            </p:txBody>
          </p:sp>
          <p:sp>
            <p:nvSpPr>
              <p:cNvPr id="22549" name="Oval 21"/>
              <p:cNvSpPr>
                <a:spLocks noChangeArrowheads="1"/>
              </p:cNvSpPr>
              <p:nvPr/>
            </p:nvSpPr>
            <p:spPr bwMode="auto">
              <a:xfrm>
                <a:off x="3792" y="3024"/>
                <a:ext cx="48" cy="96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en-US">
                  <a:solidFill>
                    <a:schemeClr val="bg1"/>
                  </a:solidFill>
                  <a:latin typeface="Tahoma" pitchFamily="34" charset="0"/>
                </a:endParaRPr>
              </a:p>
            </p:txBody>
          </p:sp>
          <p:sp>
            <p:nvSpPr>
              <p:cNvPr id="22550" name="Oval 22"/>
              <p:cNvSpPr>
                <a:spLocks noChangeArrowheads="1"/>
              </p:cNvSpPr>
              <p:nvPr/>
            </p:nvSpPr>
            <p:spPr bwMode="auto">
              <a:xfrm>
                <a:off x="3840" y="2784"/>
                <a:ext cx="48" cy="96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en-US">
                  <a:solidFill>
                    <a:schemeClr val="bg1"/>
                  </a:solidFill>
                  <a:latin typeface="Tahoma" pitchFamily="34" charset="0"/>
                </a:endParaRPr>
              </a:p>
            </p:txBody>
          </p:sp>
          <p:sp>
            <p:nvSpPr>
              <p:cNvPr id="22551" name="Oval 23"/>
              <p:cNvSpPr>
                <a:spLocks noChangeArrowheads="1"/>
              </p:cNvSpPr>
              <p:nvPr/>
            </p:nvSpPr>
            <p:spPr bwMode="auto">
              <a:xfrm>
                <a:off x="3312" y="2832"/>
                <a:ext cx="96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en-US">
                  <a:solidFill>
                    <a:schemeClr val="bg1"/>
                  </a:solidFill>
                  <a:latin typeface="Tahoma" pitchFamily="34" charset="0"/>
                </a:endParaRPr>
              </a:p>
            </p:txBody>
          </p:sp>
          <p:sp>
            <p:nvSpPr>
              <p:cNvPr id="22552" name="Oval 24"/>
              <p:cNvSpPr>
                <a:spLocks noChangeArrowheads="1"/>
              </p:cNvSpPr>
              <p:nvPr/>
            </p:nvSpPr>
            <p:spPr bwMode="auto">
              <a:xfrm>
                <a:off x="3600" y="2832"/>
                <a:ext cx="96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en-US">
                  <a:solidFill>
                    <a:schemeClr val="bg1"/>
                  </a:solidFill>
                  <a:latin typeface="Tahoma" pitchFamily="34" charset="0"/>
                </a:endParaRPr>
              </a:p>
            </p:txBody>
          </p:sp>
          <p:sp>
            <p:nvSpPr>
              <p:cNvPr id="22553" name="Oval 25"/>
              <p:cNvSpPr>
                <a:spLocks noChangeArrowheads="1"/>
              </p:cNvSpPr>
              <p:nvPr/>
            </p:nvSpPr>
            <p:spPr bwMode="auto">
              <a:xfrm>
                <a:off x="3408" y="2736"/>
                <a:ext cx="96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en-US">
                  <a:solidFill>
                    <a:schemeClr val="bg1"/>
                  </a:solidFill>
                  <a:latin typeface="Tahoma" pitchFamily="34" charset="0"/>
                </a:endParaRPr>
              </a:p>
            </p:txBody>
          </p:sp>
          <p:sp>
            <p:nvSpPr>
              <p:cNvPr id="22554" name="Oval 26"/>
              <p:cNvSpPr>
                <a:spLocks noChangeArrowheads="1"/>
              </p:cNvSpPr>
              <p:nvPr/>
            </p:nvSpPr>
            <p:spPr bwMode="auto">
              <a:xfrm>
                <a:off x="3696" y="2736"/>
                <a:ext cx="96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en-US">
                  <a:solidFill>
                    <a:schemeClr val="bg1"/>
                  </a:solidFill>
                  <a:latin typeface="Tahoma" pitchFamily="34" charset="0"/>
                </a:endParaRPr>
              </a:p>
            </p:txBody>
          </p:sp>
        </p:grpSp>
      </p:grpSp>
      <p:grpSp>
        <p:nvGrpSpPr>
          <p:cNvPr id="22560" name="Group 32"/>
          <p:cNvGrpSpPr>
            <a:grpSpLocks/>
          </p:cNvGrpSpPr>
          <p:nvPr/>
        </p:nvGrpSpPr>
        <p:grpSpPr bwMode="auto">
          <a:xfrm>
            <a:off x="6324600" y="2667000"/>
            <a:ext cx="2057400" cy="1890712"/>
            <a:chOff x="336" y="1104"/>
            <a:chExt cx="768" cy="768"/>
          </a:xfrm>
          <a:noFill/>
        </p:grpSpPr>
        <p:sp>
          <p:nvSpPr>
            <p:cNvPr id="22561" name="AutoShape 33"/>
            <p:cNvSpPr>
              <a:spLocks noChangeArrowheads="1"/>
            </p:cNvSpPr>
            <p:nvPr/>
          </p:nvSpPr>
          <p:spPr bwMode="auto">
            <a:xfrm>
              <a:off x="336" y="1104"/>
              <a:ext cx="765" cy="765"/>
            </a:xfrm>
            <a:prstGeom prst="cube">
              <a:avLst>
                <a:gd name="adj" fmla="val 25000"/>
              </a:avLst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62" name="Line 34"/>
            <p:cNvSpPr>
              <a:spLocks noChangeShapeType="1"/>
            </p:cNvSpPr>
            <p:nvPr/>
          </p:nvSpPr>
          <p:spPr bwMode="auto">
            <a:xfrm>
              <a:off x="528" y="1104"/>
              <a:ext cx="0" cy="576"/>
            </a:xfrm>
            <a:prstGeom prst="line">
              <a:avLst/>
            </a:prstGeom>
            <a:grpFill/>
            <a:ln w="38100">
              <a:solidFill>
                <a:srgbClr val="000000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63" name="Line 35"/>
            <p:cNvSpPr>
              <a:spLocks noChangeShapeType="1"/>
            </p:cNvSpPr>
            <p:nvPr/>
          </p:nvSpPr>
          <p:spPr bwMode="auto">
            <a:xfrm flipH="1">
              <a:off x="528" y="1680"/>
              <a:ext cx="576" cy="0"/>
            </a:xfrm>
            <a:prstGeom prst="line">
              <a:avLst/>
            </a:prstGeom>
            <a:grpFill/>
            <a:ln w="38100">
              <a:solidFill>
                <a:srgbClr val="000000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64" name="Line 36"/>
            <p:cNvSpPr>
              <a:spLocks noChangeShapeType="1"/>
            </p:cNvSpPr>
            <p:nvPr/>
          </p:nvSpPr>
          <p:spPr bwMode="auto">
            <a:xfrm flipV="1">
              <a:off x="336" y="1680"/>
              <a:ext cx="192" cy="192"/>
            </a:xfrm>
            <a:prstGeom prst="line">
              <a:avLst/>
            </a:prstGeom>
            <a:grpFill/>
            <a:ln w="38100">
              <a:solidFill>
                <a:srgbClr val="000000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9" name="Text Box 37"/>
          <p:cNvSpPr txBox="1">
            <a:spLocks noChangeArrowheads="1"/>
          </p:cNvSpPr>
          <p:nvPr/>
        </p:nvSpPr>
        <p:spPr bwMode="auto">
          <a:xfrm>
            <a:off x="1143000" y="4753556"/>
            <a:ext cx="2590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súc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sắc</a:t>
            </a:r>
            <a:endParaRPr lang="en-US" sz="28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 Box 41"/>
          <p:cNvSpPr txBox="1">
            <a:spLocks noChangeArrowheads="1"/>
          </p:cNvSpPr>
          <p:nvPr/>
        </p:nvSpPr>
        <p:spPr bwMode="auto">
          <a:xfrm>
            <a:off x="5486400" y="4703802"/>
            <a:ext cx="350520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3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endParaRPr lang="en-US" sz="30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ectangle 2"/>
          <p:cNvSpPr>
            <a:spLocks noChangeArrowheads="1"/>
          </p:cNvSpPr>
          <p:nvPr/>
        </p:nvSpPr>
        <p:spPr bwMode="auto">
          <a:xfrm>
            <a:off x="381000" y="152400"/>
            <a:ext cx="4343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 eaLnBrk="1" hangingPunct="1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phương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489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22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1000"/>
                                        <p:tgtEl>
                                          <p:spTgt spid="22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57" name="Text Box 29"/>
          <p:cNvSpPr txBox="1">
            <a:spLocks noChangeArrowheads="1"/>
          </p:cNvSpPr>
          <p:nvPr/>
        </p:nvSpPr>
        <p:spPr bwMode="auto">
          <a:xfrm>
            <a:off x="2438400" y="457200"/>
            <a:ext cx="11191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u="sng">
                <a:solidFill>
                  <a:schemeClr val="bg1"/>
                </a:solidFill>
              </a:rPr>
              <a:t>Toán</a:t>
            </a:r>
          </a:p>
        </p:txBody>
      </p:sp>
      <p:grpSp>
        <p:nvGrpSpPr>
          <p:cNvPr id="22560" name="Group 32"/>
          <p:cNvGrpSpPr>
            <a:grpSpLocks/>
          </p:cNvGrpSpPr>
          <p:nvPr/>
        </p:nvGrpSpPr>
        <p:grpSpPr bwMode="auto">
          <a:xfrm>
            <a:off x="739580" y="2360835"/>
            <a:ext cx="1612783" cy="1463906"/>
            <a:chOff x="336" y="1104"/>
            <a:chExt cx="768" cy="768"/>
          </a:xfrm>
          <a:noFill/>
        </p:grpSpPr>
        <p:sp>
          <p:nvSpPr>
            <p:cNvPr id="22561" name="AutoShape 33"/>
            <p:cNvSpPr>
              <a:spLocks noChangeArrowheads="1"/>
            </p:cNvSpPr>
            <p:nvPr/>
          </p:nvSpPr>
          <p:spPr bwMode="auto">
            <a:xfrm>
              <a:off x="336" y="1104"/>
              <a:ext cx="765" cy="765"/>
            </a:xfrm>
            <a:prstGeom prst="cube">
              <a:avLst>
                <a:gd name="adj" fmla="val 25000"/>
              </a:avLst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62" name="Line 34"/>
            <p:cNvSpPr>
              <a:spLocks noChangeShapeType="1"/>
            </p:cNvSpPr>
            <p:nvPr/>
          </p:nvSpPr>
          <p:spPr bwMode="auto">
            <a:xfrm>
              <a:off x="528" y="1104"/>
              <a:ext cx="0" cy="576"/>
            </a:xfrm>
            <a:prstGeom prst="line">
              <a:avLst/>
            </a:prstGeom>
            <a:grpFill/>
            <a:ln w="38100">
              <a:solidFill>
                <a:srgbClr val="000000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63" name="Line 35"/>
            <p:cNvSpPr>
              <a:spLocks noChangeShapeType="1"/>
            </p:cNvSpPr>
            <p:nvPr/>
          </p:nvSpPr>
          <p:spPr bwMode="auto">
            <a:xfrm flipH="1">
              <a:off x="528" y="1680"/>
              <a:ext cx="576" cy="0"/>
            </a:xfrm>
            <a:prstGeom prst="line">
              <a:avLst/>
            </a:prstGeom>
            <a:grpFill/>
            <a:ln w="38100">
              <a:solidFill>
                <a:srgbClr val="000000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64" name="Line 36"/>
            <p:cNvSpPr>
              <a:spLocks noChangeShapeType="1"/>
            </p:cNvSpPr>
            <p:nvPr/>
          </p:nvSpPr>
          <p:spPr bwMode="auto">
            <a:xfrm flipV="1">
              <a:off x="336" y="1680"/>
              <a:ext cx="192" cy="192"/>
            </a:xfrm>
            <a:prstGeom prst="line">
              <a:avLst/>
            </a:prstGeom>
            <a:grpFill/>
            <a:ln w="38100">
              <a:solidFill>
                <a:srgbClr val="000000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0" name="Text Box 41"/>
          <p:cNvSpPr txBox="1">
            <a:spLocks noChangeArrowheads="1"/>
          </p:cNvSpPr>
          <p:nvPr/>
        </p:nvSpPr>
        <p:spPr bwMode="auto">
          <a:xfrm>
            <a:off x="385182" y="4179987"/>
            <a:ext cx="3505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endParaRPr lang="en-US" sz="24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5" name="Group 35"/>
          <p:cNvGrpSpPr>
            <a:grpSpLocks/>
          </p:cNvGrpSpPr>
          <p:nvPr/>
        </p:nvGrpSpPr>
        <p:grpSpPr bwMode="auto">
          <a:xfrm>
            <a:off x="4495800" y="1964743"/>
            <a:ext cx="3429000" cy="2438400"/>
            <a:chOff x="2640" y="768"/>
            <a:chExt cx="2304" cy="1728"/>
          </a:xfrm>
          <a:noFill/>
        </p:grpSpPr>
        <p:sp>
          <p:nvSpPr>
            <p:cNvPr id="16" name="Rectangle 29"/>
            <p:cNvSpPr>
              <a:spLocks noChangeArrowheads="1"/>
            </p:cNvSpPr>
            <p:nvPr/>
          </p:nvSpPr>
          <p:spPr bwMode="auto">
            <a:xfrm>
              <a:off x="2640" y="1344"/>
              <a:ext cx="576" cy="576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Rectangle 30"/>
            <p:cNvSpPr>
              <a:spLocks noChangeArrowheads="1"/>
            </p:cNvSpPr>
            <p:nvPr/>
          </p:nvSpPr>
          <p:spPr bwMode="auto">
            <a:xfrm>
              <a:off x="3216" y="1344"/>
              <a:ext cx="576" cy="576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Rectangle 31"/>
            <p:cNvSpPr>
              <a:spLocks noChangeArrowheads="1"/>
            </p:cNvSpPr>
            <p:nvPr/>
          </p:nvSpPr>
          <p:spPr bwMode="auto">
            <a:xfrm>
              <a:off x="3216" y="768"/>
              <a:ext cx="576" cy="576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Rectangle 32"/>
            <p:cNvSpPr>
              <a:spLocks noChangeArrowheads="1"/>
            </p:cNvSpPr>
            <p:nvPr/>
          </p:nvSpPr>
          <p:spPr bwMode="auto">
            <a:xfrm>
              <a:off x="3216" y="1920"/>
              <a:ext cx="576" cy="576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Rectangle 33"/>
            <p:cNvSpPr>
              <a:spLocks noChangeArrowheads="1"/>
            </p:cNvSpPr>
            <p:nvPr/>
          </p:nvSpPr>
          <p:spPr bwMode="auto">
            <a:xfrm>
              <a:off x="4368" y="1344"/>
              <a:ext cx="576" cy="576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Rectangle 34"/>
            <p:cNvSpPr>
              <a:spLocks noChangeArrowheads="1"/>
            </p:cNvSpPr>
            <p:nvPr/>
          </p:nvSpPr>
          <p:spPr bwMode="auto">
            <a:xfrm>
              <a:off x="3792" y="1344"/>
              <a:ext cx="576" cy="576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cxnSp>
        <p:nvCxnSpPr>
          <p:cNvPr id="3" name="Straight Arrow Connector 2"/>
          <p:cNvCxnSpPr/>
          <p:nvPr/>
        </p:nvCxnSpPr>
        <p:spPr>
          <a:xfrm>
            <a:off x="3657600" y="3200400"/>
            <a:ext cx="60960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7" name="Rectangle 2"/>
          <p:cNvSpPr>
            <a:spLocks noChangeArrowheads="1"/>
          </p:cNvSpPr>
          <p:nvPr/>
        </p:nvSpPr>
        <p:spPr bwMode="auto">
          <a:xfrm>
            <a:off x="304800" y="1524000"/>
            <a:ext cx="4343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 eaLnBrk="1" hangingPunct="1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phương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 Box 36"/>
          <p:cNvSpPr txBox="1">
            <a:spLocks noChangeArrowheads="1"/>
          </p:cNvSpPr>
          <p:nvPr/>
        </p:nvSpPr>
        <p:spPr bwMode="auto">
          <a:xfrm>
            <a:off x="530723" y="4815420"/>
            <a:ext cx="8229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" name="Rectangle 1"/>
          <p:cNvSpPr/>
          <p:nvPr/>
        </p:nvSpPr>
        <p:spPr>
          <a:xfrm>
            <a:off x="519921" y="5269582"/>
            <a:ext cx="51619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540596" y="5723744"/>
            <a:ext cx="28616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 8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;  12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2" name="Text Box 10"/>
          <p:cNvSpPr txBox="1">
            <a:spLocks noChangeArrowheads="1"/>
          </p:cNvSpPr>
          <p:nvPr/>
        </p:nvSpPr>
        <p:spPr bwMode="auto">
          <a:xfrm>
            <a:off x="5445737" y="2171930"/>
            <a:ext cx="55203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400" b="1" i="1" dirty="0">
                <a:solidFill>
                  <a:srgbClr val="FF0000"/>
                </a:solidFill>
                <a:cs typeface="Times New Roman" pitchFamily="18" charset="0"/>
              </a:rPr>
              <a:t>  1</a:t>
            </a:r>
          </a:p>
        </p:txBody>
      </p:sp>
      <p:sp>
        <p:nvSpPr>
          <p:cNvPr id="33" name="Text Box 10"/>
          <p:cNvSpPr txBox="1">
            <a:spLocks noChangeArrowheads="1"/>
          </p:cNvSpPr>
          <p:nvPr/>
        </p:nvSpPr>
        <p:spPr bwMode="auto">
          <a:xfrm>
            <a:off x="5445737" y="3764111"/>
            <a:ext cx="55203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400" b="1" i="1" dirty="0">
                <a:solidFill>
                  <a:srgbClr val="FF0000"/>
                </a:solidFill>
                <a:cs typeface="Times New Roman" pitchFamily="18" charset="0"/>
              </a:rPr>
              <a:t>  2</a:t>
            </a:r>
          </a:p>
        </p:txBody>
      </p:sp>
      <p:sp>
        <p:nvSpPr>
          <p:cNvPr id="34" name="Text Box 10"/>
          <p:cNvSpPr txBox="1">
            <a:spLocks noChangeArrowheads="1"/>
          </p:cNvSpPr>
          <p:nvPr/>
        </p:nvSpPr>
        <p:spPr bwMode="auto">
          <a:xfrm>
            <a:off x="4572416" y="2909800"/>
            <a:ext cx="55203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400" b="1" i="1" dirty="0">
                <a:solidFill>
                  <a:srgbClr val="FF0000"/>
                </a:solidFill>
                <a:cs typeface="Times New Roman" pitchFamily="18" charset="0"/>
              </a:rPr>
              <a:t>  3</a:t>
            </a:r>
          </a:p>
        </p:txBody>
      </p:sp>
      <p:sp>
        <p:nvSpPr>
          <p:cNvPr id="35" name="Text Box 10"/>
          <p:cNvSpPr txBox="1">
            <a:spLocks noChangeArrowheads="1"/>
          </p:cNvSpPr>
          <p:nvPr/>
        </p:nvSpPr>
        <p:spPr bwMode="auto">
          <a:xfrm>
            <a:off x="5483499" y="2920740"/>
            <a:ext cx="55203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400" b="1" i="1" dirty="0">
                <a:solidFill>
                  <a:srgbClr val="FF0000"/>
                </a:solidFill>
                <a:cs typeface="Times New Roman" pitchFamily="18" charset="0"/>
              </a:rPr>
              <a:t> 4</a:t>
            </a:r>
          </a:p>
        </p:txBody>
      </p:sp>
      <p:sp>
        <p:nvSpPr>
          <p:cNvPr id="36" name="Text Box 10"/>
          <p:cNvSpPr txBox="1">
            <a:spLocks noChangeArrowheads="1"/>
          </p:cNvSpPr>
          <p:nvPr/>
        </p:nvSpPr>
        <p:spPr bwMode="auto">
          <a:xfrm>
            <a:off x="6289803" y="2953110"/>
            <a:ext cx="55203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400" b="1" i="1" dirty="0">
                <a:solidFill>
                  <a:srgbClr val="FF0000"/>
                </a:solidFill>
                <a:cs typeface="Times New Roman" pitchFamily="18" charset="0"/>
              </a:rPr>
              <a:t>  5</a:t>
            </a:r>
          </a:p>
        </p:txBody>
      </p:sp>
      <p:sp>
        <p:nvSpPr>
          <p:cNvPr id="37" name="Text Box 10"/>
          <p:cNvSpPr txBox="1">
            <a:spLocks noChangeArrowheads="1"/>
          </p:cNvSpPr>
          <p:nvPr/>
        </p:nvSpPr>
        <p:spPr bwMode="auto">
          <a:xfrm>
            <a:off x="7147053" y="2939273"/>
            <a:ext cx="55203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400" b="1" i="1" dirty="0">
                <a:solidFill>
                  <a:srgbClr val="FF0000"/>
                </a:solidFill>
                <a:cs typeface="Times New Roman" pitchFamily="18" charset="0"/>
              </a:rPr>
              <a:t> 6</a:t>
            </a:r>
          </a:p>
        </p:txBody>
      </p:sp>
      <p:sp>
        <p:nvSpPr>
          <p:cNvPr id="5" name="Rectangle 4"/>
          <p:cNvSpPr/>
          <p:nvPr/>
        </p:nvSpPr>
        <p:spPr>
          <a:xfrm>
            <a:off x="540596" y="6195963"/>
            <a:ext cx="42742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nhau</a:t>
            </a:r>
            <a:endParaRPr lang="en-US" sz="2400" dirty="0"/>
          </a:p>
        </p:txBody>
      </p:sp>
      <p:sp>
        <p:nvSpPr>
          <p:cNvPr id="39" name="Text Box 5"/>
          <p:cNvSpPr txBox="1">
            <a:spLocks noChangeArrowheads="1"/>
          </p:cNvSpPr>
          <p:nvPr/>
        </p:nvSpPr>
        <p:spPr bwMode="auto">
          <a:xfrm>
            <a:off x="3924300" y="381000"/>
            <a:ext cx="12573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dirty="0" err="1"/>
              <a:t>Toán</a:t>
            </a:r>
            <a:endParaRPr lang="en-US" sz="2800" b="1" dirty="0"/>
          </a:p>
        </p:txBody>
      </p:sp>
      <p:sp>
        <p:nvSpPr>
          <p:cNvPr id="41" name="Rectangle 40"/>
          <p:cNvSpPr/>
          <p:nvPr/>
        </p:nvSpPr>
        <p:spPr>
          <a:xfrm>
            <a:off x="1371600" y="838200"/>
            <a:ext cx="66014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3200" b="1" i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32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32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i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32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endParaRPr lang="en-US" sz="3200" b="1" i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9730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2" grpId="0"/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57" name="Text Box 29"/>
          <p:cNvSpPr txBox="1">
            <a:spLocks noChangeArrowheads="1"/>
          </p:cNvSpPr>
          <p:nvPr/>
        </p:nvSpPr>
        <p:spPr bwMode="auto">
          <a:xfrm>
            <a:off x="2438400" y="457200"/>
            <a:ext cx="11191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u="sng">
                <a:solidFill>
                  <a:schemeClr val="bg1"/>
                </a:solidFill>
              </a:rPr>
              <a:t>Toán</a:t>
            </a:r>
          </a:p>
        </p:txBody>
      </p:sp>
      <p:pic>
        <p:nvPicPr>
          <p:cNvPr id="1026" name="Picture 2" descr="C:\Users\Administrator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860" y="3843402"/>
            <a:ext cx="3273425" cy="2679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Related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2476" y="3737891"/>
            <a:ext cx="2892425" cy="2525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6" descr="Image result for đèn ngủ hình lập phươ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8" descr="Image result for đèn ngủ hình lập phươ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84" name="Picture 12" descr="Relate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24" y="87662"/>
            <a:ext cx="3432175" cy="330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2539" y="21348"/>
            <a:ext cx="4086242" cy="3293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3272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8" name="Text Box 10"/>
          <p:cNvSpPr txBox="1">
            <a:spLocks noChangeArrowheads="1"/>
          </p:cNvSpPr>
          <p:nvPr/>
        </p:nvSpPr>
        <p:spPr bwMode="auto">
          <a:xfrm>
            <a:off x="1524000" y="4953000"/>
            <a:ext cx="6858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8867" name="Text Box 19"/>
          <p:cNvSpPr txBox="1">
            <a:spLocks noChangeArrowheads="1"/>
          </p:cNvSpPr>
          <p:nvPr/>
        </p:nvSpPr>
        <p:spPr bwMode="auto">
          <a:xfrm>
            <a:off x="304800" y="1534180"/>
            <a:ext cx="5486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hành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868" name="Text Box 20"/>
          <p:cNvSpPr txBox="1">
            <a:spLocks noChangeArrowheads="1"/>
          </p:cNvSpPr>
          <p:nvPr/>
        </p:nvSpPr>
        <p:spPr bwMode="auto">
          <a:xfrm>
            <a:off x="609600" y="2067580"/>
            <a:ext cx="6477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u="sng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u="sng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b="1" u="sng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957" name="Text Box 109"/>
          <p:cNvSpPr txBox="1">
            <a:spLocks noChangeArrowheads="1"/>
          </p:cNvSpPr>
          <p:nvPr/>
        </p:nvSpPr>
        <p:spPr bwMode="auto">
          <a:xfrm>
            <a:off x="5486400" y="3124200"/>
            <a:ext cx="1295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04800" y="2778125"/>
            <a:ext cx="8534400" cy="3851276"/>
            <a:chOff x="304800" y="2778124"/>
            <a:chExt cx="8534400" cy="4003675"/>
          </a:xfrm>
        </p:grpSpPr>
        <p:grpSp>
          <p:nvGrpSpPr>
            <p:cNvPr id="78961" name="Group 113"/>
            <p:cNvGrpSpPr>
              <a:grpSpLocks/>
            </p:cNvGrpSpPr>
            <p:nvPr/>
          </p:nvGrpSpPr>
          <p:grpSpPr bwMode="auto">
            <a:xfrm>
              <a:off x="304800" y="2778124"/>
              <a:ext cx="8534400" cy="4003675"/>
              <a:chOff x="528" y="1680"/>
              <a:chExt cx="5040" cy="2272"/>
            </a:xfrm>
          </p:grpSpPr>
          <p:grpSp>
            <p:nvGrpSpPr>
              <p:cNvPr id="78903" name="Group 55"/>
              <p:cNvGrpSpPr>
                <a:grpSpLocks/>
              </p:cNvGrpSpPr>
              <p:nvPr/>
            </p:nvGrpSpPr>
            <p:grpSpPr bwMode="auto">
              <a:xfrm>
                <a:off x="528" y="1680"/>
                <a:ext cx="5040" cy="2272"/>
                <a:chOff x="336" y="1680"/>
                <a:chExt cx="5040" cy="2272"/>
              </a:xfrm>
            </p:grpSpPr>
            <p:sp>
              <p:nvSpPr>
                <p:cNvPr id="78881" name="Rectangle 33"/>
                <p:cNvSpPr>
                  <a:spLocks noChangeArrowheads="1"/>
                </p:cNvSpPr>
                <p:nvPr/>
              </p:nvSpPr>
              <p:spPr bwMode="auto">
                <a:xfrm>
                  <a:off x="4368" y="3248"/>
                  <a:ext cx="1008" cy="704"/>
                </a:xfrm>
                <a:prstGeom prst="rect">
                  <a:avLst/>
                </a:prstGeom>
                <a:no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>
                    <a:buClr>
                      <a:schemeClr val="hlink"/>
                    </a:buClr>
                    <a:buSzPct val="80000"/>
                    <a:buFont typeface="Wingdings" pitchFamily="2" charset="2"/>
                    <a:buNone/>
                  </a:pPr>
                  <a:endParaRPr lang="en-US" sz="2800">
                    <a:solidFill>
                      <a:schemeClr val="hlink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endParaRPr>
                </a:p>
              </p:txBody>
            </p:sp>
            <p:sp>
              <p:nvSpPr>
                <p:cNvPr id="78880" name="Rectangle 32"/>
                <p:cNvSpPr>
                  <a:spLocks noChangeArrowheads="1"/>
                </p:cNvSpPr>
                <p:nvPr/>
              </p:nvSpPr>
              <p:spPr bwMode="auto">
                <a:xfrm>
                  <a:off x="3312" y="3248"/>
                  <a:ext cx="1056" cy="704"/>
                </a:xfrm>
                <a:prstGeom prst="rect">
                  <a:avLst/>
                </a:prstGeom>
                <a:no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>
                    <a:buClr>
                      <a:schemeClr val="hlink"/>
                    </a:buClr>
                    <a:buSzPct val="80000"/>
                    <a:buFont typeface="Wingdings" pitchFamily="2" charset="2"/>
                    <a:buNone/>
                  </a:pPr>
                  <a:endParaRPr lang="en-US" sz="2800">
                    <a:solidFill>
                      <a:schemeClr val="hlink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endParaRPr>
                </a:p>
              </p:txBody>
            </p:sp>
            <p:sp>
              <p:nvSpPr>
                <p:cNvPr id="78879" name="Rectangle 31"/>
                <p:cNvSpPr>
                  <a:spLocks noChangeArrowheads="1"/>
                </p:cNvSpPr>
                <p:nvPr/>
              </p:nvSpPr>
              <p:spPr bwMode="auto">
                <a:xfrm>
                  <a:off x="2160" y="3248"/>
                  <a:ext cx="1152" cy="704"/>
                </a:xfrm>
                <a:prstGeom prst="rect">
                  <a:avLst/>
                </a:prstGeom>
                <a:no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>
                    <a:buClr>
                      <a:schemeClr val="hlink"/>
                    </a:buClr>
                    <a:buSzPct val="80000"/>
                    <a:buFont typeface="Wingdings" pitchFamily="2" charset="2"/>
                    <a:buNone/>
                  </a:pPr>
                  <a:endParaRPr lang="en-US" sz="2800">
                    <a:solidFill>
                      <a:schemeClr val="hlink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endParaRPr>
                </a:p>
              </p:txBody>
            </p:sp>
            <p:sp>
              <p:nvSpPr>
                <p:cNvPr id="78878" name="Rectangle 30"/>
                <p:cNvSpPr>
                  <a:spLocks noChangeArrowheads="1"/>
                </p:cNvSpPr>
                <p:nvPr/>
              </p:nvSpPr>
              <p:spPr bwMode="auto">
                <a:xfrm>
                  <a:off x="336" y="3248"/>
                  <a:ext cx="1824" cy="704"/>
                </a:xfrm>
                <a:prstGeom prst="rect">
                  <a:avLst/>
                </a:prstGeom>
                <a:no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>
                    <a:buClr>
                      <a:schemeClr val="hlink"/>
                    </a:buClr>
                    <a:buSzPct val="80000"/>
                    <a:buFont typeface="Wingdings" pitchFamily="2" charset="2"/>
                    <a:buNone/>
                  </a:pPr>
                  <a:endParaRPr lang="en-US" sz="2800">
                    <a:solidFill>
                      <a:schemeClr val="hlink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endParaRPr>
                </a:p>
              </p:txBody>
            </p:sp>
            <p:sp>
              <p:nvSpPr>
                <p:cNvPr id="78877" name="Rectangle 29"/>
                <p:cNvSpPr>
                  <a:spLocks noChangeArrowheads="1"/>
                </p:cNvSpPr>
                <p:nvPr/>
              </p:nvSpPr>
              <p:spPr bwMode="auto">
                <a:xfrm>
                  <a:off x="4368" y="2544"/>
                  <a:ext cx="1008" cy="704"/>
                </a:xfrm>
                <a:prstGeom prst="rect">
                  <a:avLst/>
                </a:prstGeom>
                <a:no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>
                    <a:buClr>
                      <a:schemeClr val="hlink"/>
                    </a:buClr>
                    <a:buSzPct val="80000"/>
                    <a:buFont typeface="Wingdings" pitchFamily="2" charset="2"/>
                    <a:buNone/>
                  </a:pPr>
                  <a:endParaRPr lang="en-US" sz="2800">
                    <a:solidFill>
                      <a:schemeClr val="hlink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endParaRPr>
                </a:p>
              </p:txBody>
            </p:sp>
            <p:sp>
              <p:nvSpPr>
                <p:cNvPr id="78876" name="Rectangle 28"/>
                <p:cNvSpPr>
                  <a:spLocks noChangeArrowheads="1"/>
                </p:cNvSpPr>
                <p:nvPr/>
              </p:nvSpPr>
              <p:spPr bwMode="auto">
                <a:xfrm>
                  <a:off x="3312" y="2544"/>
                  <a:ext cx="1056" cy="704"/>
                </a:xfrm>
                <a:prstGeom prst="rect">
                  <a:avLst/>
                </a:prstGeom>
                <a:no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>
                    <a:buClr>
                      <a:schemeClr val="hlink"/>
                    </a:buClr>
                    <a:buSzPct val="80000"/>
                    <a:buFont typeface="Wingdings" pitchFamily="2" charset="2"/>
                    <a:buNone/>
                  </a:pPr>
                  <a:endParaRPr lang="en-US" sz="2800">
                    <a:solidFill>
                      <a:schemeClr val="hlink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endParaRPr>
                </a:p>
              </p:txBody>
            </p:sp>
            <p:sp>
              <p:nvSpPr>
                <p:cNvPr id="78875" name="Rectangle 27"/>
                <p:cNvSpPr>
                  <a:spLocks noChangeArrowheads="1"/>
                </p:cNvSpPr>
                <p:nvPr/>
              </p:nvSpPr>
              <p:spPr bwMode="auto">
                <a:xfrm>
                  <a:off x="2160" y="2544"/>
                  <a:ext cx="1152" cy="704"/>
                </a:xfrm>
                <a:prstGeom prst="rect">
                  <a:avLst/>
                </a:prstGeom>
                <a:no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>
                    <a:buClr>
                      <a:schemeClr val="hlink"/>
                    </a:buClr>
                    <a:buSzPct val="80000"/>
                    <a:buFont typeface="Wingdings" pitchFamily="2" charset="2"/>
                    <a:buNone/>
                  </a:pPr>
                  <a:endParaRPr lang="en-US" sz="2800">
                    <a:solidFill>
                      <a:schemeClr val="hlink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endParaRPr>
                </a:p>
              </p:txBody>
            </p:sp>
            <p:sp>
              <p:nvSpPr>
                <p:cNvPr id="78874" name="Rectangle 26"/>
                <p:cNvSpPr>
                  <a:spLocks noChangeArrowheads="1"/>
                </p:cNvSpPr>
                <p:nvPr/>
              </p:nvSpPr>
              <p:spPr bwMode="auto">
                <a:xfrm>
                  <a:off x="336" y="2544"/>
                  <a:ext cx="1824" cy="704"/>
                </a:xfrm>
                <a:prstGeom prst="rect">
                  <a:avLst/>
                </a:prstGeom>
                <a:no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>
                    <a:buClr>
                      <a:schemeClr val="hlink"/>
                    </a:buClr>
                    <a:buSzPct val="80000"/>
                    <a:buFont typeface="Wingdings" pitchFamily="2" charset="2"/>
                    <a:buNone/>
                  </a:pPr>
                  <a:endParaRPr lang="en-US" sz="2800">
                    <a:solidFill>
                      <a:schemeClr val="hlink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endParaRPr>
                </a:p>
              </p:txBody>
            </p:sp>
            <p:sp>
              <p:nvSpPr>
                <p:cNvPr id="78873" name="Rectangle 25"/>
                <p:cNvSpPr>
                  <a:spLocks noChangeArrowheads="1"/>
                </p:cNvSpPr>
                <p:nvPr/>
              </p:nvSpPr>
              <p:spPr bwMode="auto">
                <a:xfrm>
                  <a:off x="4368" y="1680"/>
                  <a:ext cx="1008" cy="864"/>
                </a:xfrm>
                <a:prstGeom prst="rect">
                  <a:avLst/>
                </a:prstGeom>
                <a:no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>
                    <a:buClr>
                      <a:schemeClr val="hlink"/>
                    </a:buClr>
                    <a:buSzPct val="80000"/>
                    <a:buFont typeface="Wingdings" pitchFamily="2" charset="2"/>
                    <a:buNone/>
                  </a:pPr>
                  <a:endParaRPr lang="en-US" sz="2800">
                    <a:solidFill>
                      <a:schemeClr val="hlink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endParaRPr>
                </a:p>
              </p:txBody>
            </p:sp>
            <p:sp>
              <p:nvSpPr>
                <p:cNvPr id="78872" name="Rectangle 24"/>
                <p:cNvSpPr>
                  <a:spLocks noChangeArrowheads="1"/>
                </p:cNvSpPr>
                <p:nvPr/>
              </p:nvSpPr>
              <p:spPr bwMode="auto">
                <a:xfrm>
                  <a:off x="3312" y="1680"/>
                  <a:ext cx="1056" cy="864"/>
                </a:xfrm>
                <a:prstGeom prst="rect">
                  <a:avLst/>
                </a:prstGeom>
                <a:no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>
                    <a:buClr>
                      <a:schemeClr val="hlink"/>
                    </a:buClr>
                    <a:buSzPct val="80000"/>
                    <a:buFont typeface="Wingdings" pitchFamily="2" charset="2"/>
                    <a:buNone/>
                  </a:pPr>
                  <a:endParaRPr lang="en-US" sz="2800">
                    <a:solidFill>
                      <a:schemeClr val="hlink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endParaRPr>
                </a:p>
              </p:txBody>
            </p:sp>
            <p:sp>
              <p:nvSpPr>
                <p:cNvPr id="78871" name="Rectangle 23"/>
                <p:cNvSpPr>
                  <a:spLocks noChangeArrowheads="1"/>
                </p:cNvSpPr>
                <p:nvPr/>
              </p:nvSpPr>
              <p:spPr bwMode="auto">
                <a:xfrm>
                  <a:off x="2160" y="1680"/>
                  <a:ext cx="1152" cy="864"/>
                </a:xfrm>
                <a:prstGeom prst="rect">
                  <a:avLst/>
                </a:prstGeom>
                <a:no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>
                    <a:buClr>
                      <a:schemeClr val="hlink"/>
                    </a:buClr>
                    <a:buSzPct val="80000"/>
                    <a:buFont typeface="Wingdings" pitchFamily="2" charset="2"/>
                    <a:buNone/>
                  </a:pPr>
                  <a:endParaRPr lang="en-US" sz="2800">
                    <a:solidFill>
                      <a:schemeClr val="hlink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endParaRPr>
                </a:p>
              </p:txBody>
            </p:sp>
            <p:sp>
              <p:nvSpPr>
                <p:cNvPr id="78870" name="Rectangle 22"/>
                <p:cNvSpPr>
                  <a:spLocks noChangeArrowheads="1"/>
                </p:cNvSpPr>
                <p:nvPr/>
              </p:nvSpPr>
              <p:spPr bwMode="auto">
                <a:xfrm>
                  <a:off x="336" y="1680"/>
                  <a:ext cx="1824" cy="864"/>
                </a:xfrm>
                <a:prstGeom prst="rect">
                  <a:avLst/>
                </a:prstGeom>
                <a:no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>
                    <a:buClr>
                      <a:schemeClr val="hlink"/>
                    </a:buClr>
                    <a:buSzPct val="80000"/>
                    <a:buFont typeface="Wingdings" pitchFamily="2" charset="2"/>
                    <a:buNone/>
                  </a:pPr>
                  <a:endParaRPr lang="en-US" sz="2800">
                    <a:solidFill>
                      <a:schemeClr val="hlink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endParaRPr>
                </a:p>
              </p:txBody>
            </p:sp>
            <p:sp>
              <p:nvSpPr>
                <p:cNvPr id="78882" name="Line 34"/>
                <p:cNvSpPr>
                  <a:spLocks noChangeShapeType="1"/>
                </p:cNvSpPr>
                <p:nvPr/>
              </p:nvSpPr>
              <p:spPr bwMode="auto">
                <a:xfrm>
                  <a:off x="336" y="1680"/>
                  <a:ext cx="5040" cy="0"/>
                </a:xfrm>
                <a:prstGeom prst="line">
                  <a:avLst/>
                </a:prstGeom>
                <a:noFill/>
                <a:ln w="28575" cap="sq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8883" name="Line 35"/>
                <p:cNvSpPr>
                  <a:spLocks noChangeShapeType="1"/>
                </p:cNvSpPr>
                <p:nvPr/>
              </p:nvSpPr>
              <p:spPr bwMode="auto">
                <a:xfrm>
                  <a:off x="336" y="2544"/>
                  <a:ext cx="504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8884" name="Line 36"/>
                <p:cNvSpPr>
                  <a:spLocks noChangeShapeType="1"/>
                </p:cNvSpPr>
                <p:nvPr/>
              </p:nvSpPr>
              <p:spPr bwMode="auto">
                <a:xfrm>
                  <a:off x="336" y="3248"/>
                  <a:ext cx="504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8885" name="Line 37"/>
                <p:cNvSpPr>
                  <a:spLocks noChangeShapeType="1"/>
                </p:cNvSpPr>
                <p:nvPr/>
              </p:nvSpPr>
              <p:spPr bwMode="auto">
                <a:xfrm>
                  <a:off x="336" y="3952"/>
                  <a:ext cx="5040" cy="0"/>
                </a:xfrm>
                <a:prstGeom prst="line">
                  <a:avLst/>
                </a:prstGeom>
                <a:noFill/>
                <a:ln w="28575" cap="sq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8886" name="Line 38"/>
                <p:cNvSpPr>
                  <a:spLocks noChangeShapeType="1"/>
                </p:cNvSpPr>
                <p:nvPr/>
              </p:nvSpPr>
              <p:spPr bwMode="auto">
                <a:xfrm>
                  <a:off x="336" y="1680"/>
                  <a:ext cx="0" cy="2272"/>
                </a:xfrm>
                <a:prstGeom prst="line">
                  <a:avLst/>
                </a:prstGeom>
                <a:noFill/>
                <a:ln w="28575" cap="sq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8887" name="Line 39"/>
                <p:cNvSpPr>
                  <a:spLocks noChangeShapeType="1"/>
                </p:cNvSpPr>
                <p:nvPr/>
              </p:nvSpPr>
              <p:spPr bwMode="auto">
                <a:xfrm>
                  <a:off x="2160" y="1680"/>
                  <a:ext cx="0" cy="227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8888" name="Line 40"/>
                <p:cNvSpPr>
                  <a:spLocks noChangeShapeType="1"/>
                </p:cNvSpPr>
                <p:nvPr/>
              </p:nvSpPr>
              <p:spPr bwMode="auto">
                <a:xfrm>
                  <a:off x="3312" y="1680"/>
                  <a:ext cx="0" cy="227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8889" name="Line 41"/>
                <p:cNvSpPr>
                  <a:spLocks noChangeShapeType="1"/>
                </p:cNvSpPr>
                <p:nvPr/>
              </p:nvSpPr>
              <p:spPr bwMode="auto">
                <a:xfrm>
                  <a:off x="4368" y="1680"/>
                  <a:ext cx="0" cy="227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8890" name="Line 42"/>
                <p:cNvSpPr>
                  <a:spLocks noChangeShapeType="1"/>
                </p:cNvSpPr>
                <p:nvPr/>
              </p:nvSpPr>
              <p:spPr bwMode="auto">
                <a:xfrm>
                  <a:off x="5376" y="1680"/>
                  <a:ext cx="0" cy="2272"/>
                </a:xfrm>
                <a:prstGeom prst="line">
                  <a:avLst/>
                </a:prstGeom>
                <a:noFill/>
                <a:ln w="28575" cap="sq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8901" name="Line 53"/>
                <p:cNvSpPr>
                  <a:spLocks noChangeShapeType="1"/>
                </p:cNvSpPr>
                <p:nvPr/>
              </p:nvSpPr>
              <p:spPr bwMode="auto">
                <a:xfrm>
                  <a:off x="336" y="1680"/>
                  <a:ext cx="1824" cy="86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78904" name="Text Box 56"/>
              <p:cNvSpPr txBox="1">
                <a:spLocks noChangeArrowheads="1"/>
              </p:cNvSpPr>
              <p:nvPr/>
            </p:nvSpPr>
            <p:spPr bwMode="auto">
              <a:xfrm>
                <a:off x="960" y="1680"/>
                <a:ext cx="1503" cy="27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mặt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cạnh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đỉnh</a:t>
                </a:r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8905" name="Text Box 57"/>
              <p:cNvSpPr txBox="1">
                <a:spLocks noChangeArrowheads="1"/>
              </p:cNvSpPr>
              <p:nvPr/>
            </p:nvSpPr>
            <p:spPr bwMode="auto">
              <a:xfrm>
                <a:off x="576" y="2256"/>
                <a:ext cx="1392" cy="27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dirty="0"/>
                  <a:t>	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Hình</a:t>
                </a:r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8906" name="Text Box 58"/>
              <p:cNvSpPr txBox="1">
                <a:spLocks noChangeArrowheads="1"/>
              </p:cNvSpPr>
              <p:nvPr/>
            </p:nvSpPr>
            <p:spPr bwMode="auto">
              <a:xfrm>
                <a:off x="576" y="2742"/>
                <a:ext cx="1776" cy="2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Hình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hộp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chữ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nhật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</p:txBody>
          </p:sp>
          <p:sp>
            <p:nvSpPr>
              <p:cNvPr id="78955" name="Text Box 107"/>
              <p:cNvSpPr txBox="1">
                <a:spLocks noChangeArrowheads="1"/>
              </p:cNvSpPr>
              <p:nvPr/>
            </p:nvSpPr>
            <p:spPr bwMode="auto">
              <a:xfrm>
                <a:off x="528" y="3408"/>
                <a:ext cx="1689" cy="2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Hình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lập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phương</a:t>
                </a:r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8956" name="Text Box 108"/>
              <p:cNvSpPr txBox="1">
                <a:spLocks noChangeArrowheads="1"/>
              </p:cNvSpPr>
              <p:nvPr/>
            </p:nvSpPr>
            <p:spPr bwMode="auto">
              <a:xfrm>
                <a:off x="2400" y="2016"/>
                <a:ext cx="1104" cy="30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mặt</a:t>
                </a:r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8958" name="Text Box 110"/>
              <p:cNvSpPr txBox="1">
                <a:spLocks noChangeArrowheads="1"/>
              </p:cNvSpPr>
              <p:nvPr/>
            </p:nvSpPr>
            <p:spPr bwMode="auto">
              <a:xfrm>
                <a:off x="4668" y="2013"/>
                <a:ext cx="768" cy="30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đỉnh</a:t>
                </a:r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8960" name="Text Box 112"/>
              <p:cNvSpPr txBox="1">
                <a:spLocks noChangeArrowheads="1"/>
              </p:cNvSpPr>
              <p:nvPr/>
            </p:nvSpPr>
            <p:spPr bwMode="auto">
              <a:xfrm>
                <a:off x="3588" y="2016"/>
                <a:ext cx="933" cy="30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cạnh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</p:txBody>
          </p:sp>
        </p:grpSp>
        <p:cxnSp>
          <p:nvCxnSpPr>
            <p:cNvPr id="3" name="Straight Connector 2"/>
            <p:cNvCxnSpPr/>
            <p:nvPr/>
          </p:nvCxnSpPr>
          <p:spPr>
            <a:xfrm>
              <a:off x="4038600" y="5105400"/>
              <a:ext cx="762000" cy="0"/>
            </a:xfrm>
            <a:prstGeom prst="line">
              <a:avLst/>
            </a:prstGeom>
            <a:ln w="9525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5791200" y="5105400"/>
              <a:ext cx="762000" cy="0"/>
            </a:xfrm>
            <a:prstGeom prst="line">
              <a:avLst/>
            </a:prstGeom>
            <a:ln w="9525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7543800" y="5144429"/>
              <a:ext cx="762000" cy="0"/>
            </a:xfrm>
            <a:prstGeom prst="line">
              <a:avLst/>
            </a:prstGeom>
            <a:ln w="9525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4038600" y="6172200"/>
              <a:ext cx="762000" cy="0"/>
            </a:xfrm>
            <a:prstGeom prst="line">
              <a:avLst/>
            </a:prstGeom>
            <a:ln w="9525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5791200" y="6188927"/>
              <a:ext cx="762000" cy="0"/>
            </a:xfrm>
            <a:prstGeom prst="line">
              <a:avLst/>
            </a:prstGeom>
            <a:ln w="9525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7543800" y="6205654"/>
              <a:ext cx="762000" cy="0"/>
            </a:xfrm>
            <a:prstGeom prst="line">
              <a:avLst/>
            </a:prstGeom>
            <a:ln w="9525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sp>
        <p:nvSpPr>
          <p:cNvPr id="2" name="Rectangle 1"/>
          <p:cNvSpPr/>
          <p:nvPr/>
        </p:nvSpPr>
        <p:spPr>
          <a:xfrm>
            <a:off x="386080" y="599420"/>
            <a:ext cx="756920" cy="72899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FF0000"/>
                </a:solidFill>
              </a:rPr>
              <a:t>S</a:t>
            </a:r>
          </a:p>
          <a:p>
            <a:pPr algn="ctr"/>
            <a:r>
              <a:rPr lang="en-GB" dirty="0">
                <a:solidFill>
                  <a:srgbClr val="FF0000"/>
                </a:solidFill>
              </a:rPr>
              <a:t>108</a:t>
            </a:r>
          </a:p>
        </p:txBody>
      </p:sp>
      <p:cxnSp>
        <p:nvCxnSpPr>
          <p:cNvPr id="6" name="Straight Connector 5"/>
          <p:cNvCxnSpPr>
            <a:stCxn id="2" idx="1"/>
            <a:endCxn id="2" idx="3"/>
          </p:cNvCxnSpPr>
          <p:nvPr/>
        </p:nvCxnSpPr>
        <p:spPr>
          <a:xfrm>
            <a:off x="386080" y="963915"/>
            <a:ext cx="7569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 Box 5"/>
          <p:cNvSpPr txBox="1">
            <a:spLocks noChangeArrowheads="1"/>
          </p:cNvSpPr>
          <p:nvPr/>
        </p:nvSpPr>
        <p:spPr bwMode="auto">
          <a:xfrm>
            <a:off x="3924300" y="381000"/>
            <a:ext cx="12573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dirty="0" err="1"/>
              <a:t>Toán</a:t>
            </a:r>
            <a:endParaRPr lang="en-US" sz="2800" b="1" dirty="0"/>
          </a:p>
        </p:txBody>
      </p:sp>
      <p:sp>
        <p:nvSpPr>
          <p:cNvPr id="54" name="Rectangle 53"/>
          <p:cNvSpPr/>
          <p:nvPr/>
        </p:nvSpPr>
        <p:spPr>
          <a:xfrm>
            <a:off x="1371600" y="838200"/>
            <a:ext cx="66014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3200" b="1" i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32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32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i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32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endParaRPr lang="en-US" sz="3200" b="1" i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E21504-5CE8-4EF2-A259-AAE8B7D8CEBB}"/>
              </a:ext>
            </a:extLst>
          </p:cNvPr>
          <p:cNvSpPr txBox="1"/>
          <p:nvPr/>
        </p:nvSpPr>
        <p:spPr>
          <a:xfrm>
            <a:off x="3924299" y="4578324"/>
            <a:ext cx="11760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6 </a:t>
            </a:r>
            <a:r>
              <a:rPr lang="en-US" sz="2800" b="1" dirty="0" err="1">
                <a:solidFill>
                  <a:srgbClr val="FF0000"/>
                </a:solidFill>
              </a:rPr>
              <a:t>mặt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C1E310B1-58CB-4A50-B33C-C668D4F8F7B3}"/>
              </a:ext>
            </a:extLst>
          </p:cNvPr>
          <p:cNvSpPr txBox="1"/>
          <p:nvPr/>
        </p:nvSpPr>
        <p:spPr>
          <a:xfrm>
            <a:off x="5514352" y="4608598"/>
            <a:ext cx="15366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12 </a:t>
            </a:r>
            <a:r>
              <a:rPr lang="en-US" sz="2800" b="1" dirty="0" err="1">
                <a:solidFill>
                  <a:srgbClr val="FF0000"/>
                </a:solidFill>
              </a:rPr>
              <a:t>mặt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72238875-E8ED-4C43-9303-236EC91A062F}"/>
              </a:ext>
            </a:extLst>
          </p:cNvPr>
          <p:cNvSpPr txBox="1"/>
          <p:nvPr/>
        </p:nvSpPr>
        <p:spPr>
          <a:xfrm>
            <a:off x="7286282" y="4608598"/>
            <a:ext cx="11760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8 </a:t>
            </a:r>
            <a:r>
              <a:rPr lang="en-US" sz="2800" b="1" dirty="0" err="1">
                <a:solidFill>
                  <a:srgbClr val="FF0000"/>
                </a:solidFill>
              </a:rPr>
              <a:t>đỉnh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D00134FB-032F-4B07-88DB-6C08F2166409}"/>
              </a:ext>
            </a:extLst>
          </p:cNvPr>
          <p:cNvSpPr txBox="1"/>
          <p:nvPr/>
        </p:nvSpPr>
        <p:spPr>
          <a:xfrm>
            <a:off x="3910361" y="5635226"/>
            <a:ext cx="11760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6 </a:t>
            </a:r>
            <a:r>
              <a:rPr lang="en-US" sz="2800" b="1" dirty="0" err="1">
                <a:solidFill>
                  <a:srgbClr val="FF0000"/>
                </a:solidFill>
              </a:rPr>
              <a:t>mặt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64650387-211F-4D32-837D-C7F086701598}"/>
              </a:ext>
            </a:extLst>
          </p:cNvPr>
          <p:cNvSpPr txBox="1"/>
          <p:nvPr/>
        </p:nvSpPr>
        <p:spPr>
          <a:xfrm>
            <a:off x="5633363" y="5612316"/>
            <a:ext cx="15366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12 </a:t>
            </a:r>
            <a:r>
              <a:rPr lang="en-US" sz="2800" b="1" dirty="0" err="1">
                <a:solidFill>
                  <a:srgbClr val="FF0000"/>
                </a:solidFill>
              </a:rPr>
              <a:t>mặt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D9959CA2-A436-4A97-A96C-3DFF744B0306}"/>
              </a:ext>
            </a:extLst>
          </p:cNvPr>
          <p:cNvSpPr txBox="1"/>
          <p:nvPr/>
        </p:nvSpPr>
        <p:spPr>
          <a:xfrm>
            <a:off x="7336796" y="5494007"/>
            <a:ext cx="11760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8 </a:t>
            </a:r>
            <a:r>
              <a:rPr lang="en-US" sz="2800" b="1" dirty="0" err="1">
                <a:solidFill>
                  <a:srgbClr val="FF0000"/>
                </a:solidFill>
              </a:rPr>
              <a:t>đỉnh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10105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9" grpId="0"/>
      <p:bldP spid="50" grpId="0"/>
      <p:bldP spid="51" grpId="0"/>
      <p:bldP spid="52" grpId="0"/>
      <p:bldP spid="5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686" name="Group 6"/>
          <p:cNvGrpSpPr>
            <a:grpSpLocks/>
          </p:cNvGrpSpPr>
          <p:nvPr/>
        </p:nvGrpSpPr>
        <p:grpSpPr bwMode="auto">
          <a:xfrm>
            <a:off x="5679141" y="1986612"/>
            <a:ext cx="1559859" cy="1524342"/>
            <a:chOff x="720" y="1824"/>
            <a:chExt cx="1008" cy="912"/>
          </a:xfrm>
          <a:noFill/>
        </p:grpSpPr>
        <p:sp>
          <p:nvSpPr>
            <p:cNvPr id="71687" name="AutoShape 7"/>
            <p:cNvSpPr>
              <a:spLocks noChangeArrowheads="1"/>
            </p:cNvSpPr>
            <p:nvPr/>
          </p:nvSpPr>
          <p:spPr bwMode="auto">
            <a:xfrm>
              <a:off x="720" y="1824"/>
              <a:ext cx="1008" cy="912"/>
            </a:xfrm>
            <a:prstGeom prst="cube">
              <a:avLst>
                <a:gd name="adj" fmla="val 27630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71688" name="Line 8"/>
            <p:cNvSpPr>
              <a:spLocks noChangeShapeType="1"/>
            </p:cNvSpPr>
            <p:nvPr/>
          </p:nvSpPr>
          <p:spPr bwMode="auto">
            <a:xfrm flipH="1">
              <a:off x="972" y="2484"/>
              <a:ext cx="720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71689" name="Line 9"/>
            <p:cNvSpPr>
              <a:spLocks noChangeShapeType="1"/>
            </p:cNvSpPr>
            <p:nvPr/>
          </p:nvSpPr>
          <p:spPr bwMode="auto">
            <a:xfrm>
              <a:off x="972" y="1824"/>
              <a:ext cx="0" cy="672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71690" name="Line 10"/>
            <p:cNvSpPr>
              <a:spLocks noChangeShapeType="1"/>
            </p:cNvSpPr>
            <p:nvPr/>
          </p:nvSpPr>
          <p:spPr bwMode="auto">
            <a:xfrm flipH="1">
              <a:off x="720" y="2496"/>
              <a:ext cx="252" cy="216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400"/>
            </a:p>
          </p:txBody>
        </p:sp>
      </p:grpSp>
      <p:grpSp>
        <p:nvGrpSpPr>
          <p:cNvPr id="71705" name="Group 25"/>
          <p:cNvGrpSpPr>
            <a:grpSpLocks/>
          </p:cNvGrpSpPr>
          <p:nvPr/>
        </p:nvGrpSpPr>
        <p:grpSpPr bwMode="auto">
          <a:xfrm>
            <a:off x="762000" y="2146863"/>
            <a:ext cx="2286000" cy="1358337"/>
            <a:chOff x="2736" y="1536"/>
            <a:chExt cx="1440" cy="768"/>
          </a:xfrm>
          <a:noFill/>
        </p:grpSpPr>
        <p:sp>
          <p:nvSpPr>
            <p:cNvPr id="71701" name="AutoShape 21"/>
            <p:cNvSpPr>
              <a:spLocks noChangeArrowheads="1"/>
            </p:cNvSpPr>
            <p:nvPr/>
          </p:nvSpPr>
          <p:spPr bwMode="auto">
            <a:xfrm>
              <a:off x="2736" y="1536"/>
              <a:ext cx="1440" cy="768"/>
            </a:xfrm>
            <a:prstGeom prst="cube">
              <a:avLst>
                <a:gd name="adj" fmla="val 25000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71702" name="Line 22"/>
            <p:cNvSpPr>
              <a:spLocks noChangeShapeType="1"/>
            </p:cNvSpPr>
            <p:nvPr/>
          </p:nvSpPr>
          <p:spPr bwMode="auto">
            <a:xfrm>
              <a:off x="2928" y="1536"/>
              <a:ext cx="0" cy="576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71703" name="Line 23"/>
            <p:cNvSpPr>
              <a:spLocks noChangeShapeType="1"/>
            </p:cNvSpPr>
            <p:nvPr/>
          </p:nvSpPr>
          <p:spPr bwMode="auto">
            <a:xfrm flipH="1">
              <a:off x="2928" y="2112"/>
              <a:ext cx="1248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71704" name="Line 24"/>
            <p:cNvSpPr>
              <a:spLocks noChangeShapeType="1"/>
            </p:cNvSpPr>
            <p:nvPr/>
          </p:nvSpPr>
          <p:spPr bwMode="auto">
            <a:xfrm flipH="1">
              <a:off x="2736" y="2112"/>
              <a:ext cx="192" cy="192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400"/>
            </a:p>
          </p:txBody>
        </p:sp>
      </p:grpSp>
      <p:sp>
        <p:nvSpPr>
          <p:cNvPr id="71707" name="Text Box 27"/>
          <p:cNvSpPr txBox="1">
            <a:spLocks noChangeArrowheads="1"/>
          </p:cNvSpPr>
          <p:nvPr/>
        </p:nvSpPr>
        <p:spPr bwMode="auto">
          <a:xfrm>
            <a:off x="5185682" y="3805535"/>
            <a:ext cx="3276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71708" name="Text Box 28"/>
          <p:cNvSpPr txBox="1">
            <a:spLocks noChangeArrowheads="1"/>
          </p:cNvSpPr>
          <p:nvPr/>
        </p:nvSpPr>
        <p:spPr bwMode="auto">
          <a:xfrm>
            <a:off x="663794" y="3724203"/>
            <a:ext cx="3505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3" name="Rectangle 2"/>
          <p:cNvSpPr/>
          <p:nvPr/>
        </p:nvSpPr>
        <p:spPr>
          <a:xfrm>
            <a:off x="304352" y="4343400"/>
            <a:ext cx="38940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304800" y="4857059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cao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112172" y="4343400"/>
            <a:ext cx="36006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5112172" y="4840265"/>
            <a:ext cx="39212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nhau</a:t>
            </a:r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772758" y="1199067"/>
            <a:ext cx="30380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u="sng" dirty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2800" u="sng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sng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sng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sng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u="sng" dirty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u="sng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4495800" y="3962400"/>
            <a:ext cx="0" cy="2590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5" name="Text Box 5"/>
          <p:cNvSpPr txBox="1">
            <a:spLocks noChangeArrowheads="1"/>
          </p:cNvSpPr>
          <p:nvPr/>
        </p:nvSpPr>
        <p:spPr bwMode="auto">
          <a:xfrm>
            <a:off x="3924300" y="381000"/>
            <a:ext cx="12573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dirty="0" err="1"/>
              <a:t>Toán</a:t>
            </a:r>
            <a:endParaRPr lang="en-US" sz="2800" b="1" dirty="0"/>
          </a:p>
        </p:txBody>
      </p:sp>
      <p:sp>
        <p:nvSpPr>
          <p:cNvPr id="26" name="Rectangle 25"/>
          <p:cNvSpPr/>
          <p:nvPr/>
        </p:nvSpPr>
        <p:spPr>
          <a:xfrm>
            <a:off x="1371600" y="838200"/>
            <a:ext cx="66014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3200" b="1" i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32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32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i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32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endParaRPr lang="en-US" sz="3200" b="1" i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42851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ext Box 2">
            <a:extLst>
              <a:ext uri="{FF2B5EF4-FFF2-40B4-BE49-F238E27FC236}">
                <a16:creationId xmlns:a16="http://schemas.microsoft.com/office/drawing/2014/main" id="{AB290898-4744-4352-B073-AE027ECD4C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-7253"/>
            <a:ext cx="5486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 u="sng" dirty="0">
                <a:solidFill>
                  <a:schemeClr val="accent2"/>
                </a:solidFill>
                <a:latin typeface="Times New Roman" panose="02020603050405020304" pitchFamily="18" charset="0"/>
              </a:rPr>
              <a:t>3.Luyện </a:t>
            </a:r>
            <a:r>
              <a:rPr lang="en-US" altLang="en-US" sz="2400" b="1" u="sng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tập</a:t>
            </a:r>
            <a:endParaRPr lang="en-US" altLang="en-US" sz="2400" b="1" u="sng" dirty="0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484" name="Text Box 3">
            <a:extLst>
              <a:ext uri="{FF2B5EF4-FFF2-40B4-BE49-F238E27FC236}">
                <a16:creationId xmlns:a16="http://schemas.microsoft.com/office/drawing/2014/main" id="{1D8C0C98-6D5C-40B6-ACC1-EBA9776E24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750" y="41899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 u="sng" dirty="0" err="1">
                <a:solidFill>
                  <a:srgbClr val="3333CC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2400" b="1" u="sng" dirty="0">
                <a:solidFill>
                  <a:srgbClr val="3333CC"/>
                </a:solidFill>
                <a:latin typeface="Times New Roman" panose="02020603050405020304" pitchFamily="18" charset="0"/>
              </a:rPr>
              <a:t> 2:</a:t>
            </a:r>
          </a:p>
        </p:txBody>
      </p:sp>
      <p:sp>
        <p:nvSpPr>
          <p:cNvPr id="20485" name="Text Box 4">
            <a:extLst>
              <a:ext uri="{FF2B5EF4-FFF2-40B4-BE49-F238E27FC236}">
                <a16:creationId xmlns:a16="http://schemas.microsoft.com/office/drawing/2014/main" id="{9E3ED927-437A-416C-A3EE-DBF3EA015A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5450" y="951254"/>
            <a:ext cx="1295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1800">
              <a:solidFill>
                <a:srgbClr val="3333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486" name="Text Box 5">
            <a:extLst>
              <a:ext uri="{FF2B5EF4-FFF2-40B4-BE49-F238E27FC236}">
                <a16:creationId xmlns:a16="http://schemas.microsoft.com/office/drawing/2014/main" id="{425BF9C1-D9A3-4C04-BA42-6D100DB49E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246" y="2349279"/>
            <a:ext cx="8382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3333CC"/>
                </a:solidFill>
                <a:latin typeface="Times New Roman" panose="02020603050405020304" pitchFamily="18" charset="0"/>
              </a:rPr>
              <a:t>a. </a:t>
            </a:r>
            <a:r>
              <a:rPr lang="en-US" altLang="en-US" sz="2400" b="1" dirty="0" err="1">
                <a:solidFill>
                  <a:srgbClr val="3333CC"/>
                </a:solidFill>
                <a:latin typeface="Times New Roman" panose="02020603050405020304" pitchFamily="18" charset="0"/>
              </a:rPr>
              <a:t>Hãy</a:t>
            </a:r>
            <a:r>
              <a:rPr lang="en-US" altLang="en-US" sz="2400" b="1" dirty="0">
                <a:solidFill>
                  <a:srgbClr val="33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3333CC"/>
                </a:solidFill>
                <a:latin typeface="Times New Roman" panose="02020603050405020304" pitchFamily="18" charset="0"/>
              </a:rPr>
              <a:t>chỉ</a:t>
            </a:r>
            <a:r>
              <a:rPr lang="en-US" altLang="en-US" sz="2400" b="1" dirty="0">
                <a:solidFill>
                  <a:srgbClr val="3333CC"/>
                </a:solidFill>
                <a:latin typeface="Times New Roman" panose="02020603050405020304" pitchFamily="18" charset="0"/>
              </a:rPr>
              <a:t> ra </a:t>
            </a:r>
            <a:r>
              <a:rPr lang="en-US" altLang="en-US" sz="2400" b="1" dirty="0" err="1">
                <a:solidFill>
                  <a:srgbClr val="3333CC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en-US" sz="2400" b="1" dirty="0">
                <a:solidFill>
                  <a:srgbClr val="33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3333CC"/>
                </a:solidFill>
                <a:latin typeface="Times New Roman" panose="02020603050405020304" pitchFamily="18" charset="0"/>
              </a:rPr>
              <a:t>cạnh</a:t>
            </a:r>
            <a:r>
              <a:rPr lang="en-US" altLang="en-US" sz="2400" b="1" dirty="0">
                <a:solidFill>
                  <a:srgbClr val="33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3333CC"/>
                </a:solidFill>
                <a:latin typeface="Times New Roman" panose="02020603050405020304" pitchFamily="18" charset="0"/>
              </a:rPr>
              <a:t>bằng</a:t>
            </a:r>
            <a:r>
              <a:rPr lang="en-US" altLang="en-US" sz="2400" b="1" dirty="0">
                <a:solidFill>
                  <a:srgbClr val="33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3333CC"/>
                </a:solidFill>
                <a:latin typeface="Times New Roman" panose="02020603050405020304" pitchFamily="18" charset="0"/>
              </a:rPr>
              <a:t>nhau</a:t>
            </a:r>
            <a:r>
              <a:rPr lang="en-US" altLang="en-US" sz="2400" b="1" dirty="0">
                <a:solidFill>
                  <a:srgbClr val="33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3333CC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400" b="1" dirty="0">
                <a:solidFill>
                  <a:srgbClr val="33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3333CC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en-US" sz="2400" b="1" dirty="0">
                <a:solidFill>
                  <a:srgbClr val="33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3333CC"/>
                </a:solidFill>
                <a:latin typeface="Times New Roman" panose="02020603050405020304" pitchFamily="18" charset="0"/>
              </a:rPr>
              <a:t>hộp</a:t>
            </a:r>
            <a:r>
              <a:rPr lang="en-US" altLang="en-US" sz="2400" b="1" dirty="0">
                <a:solidFill>
                  <a:srgbClr val="33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3333CC"/>
                </a:solidFill>
                <a:latin typeface="Times New Roman" panose="02020603050405020304" pitchFamily="18" charset="0"/>
              </a:rPr>
              <a:t>chữ</a:t>
            </a:r>
            <a:r>
              <a:rPr lang="en-US" altLang="en-US" sz="2400" b="1" dirty="0">
                <a:solidFill>
                  <a:srgbClr val="33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3333CC"/>
                </a:solidFill>
                <a:latin typeface="Times New Roman" panose="02020603050405020304" pitchFamily="18" charset="0"/>
              </a:rPr>
              <a:t>nhật</a:t>
            </a:r>
            <a:r>
              <a:rPr lang="en-US" altLang="en-US" sz="2400" b="1" dirty="0">
                <a:solidFill>
                  <a:srgbClr val="3333CC"/>
                </a:solidFill>
                <a:latin typeface="Times New Roman" panose="02020603050405020304" pitchFamily="18" charset="0"/>
              </a:rPr>
              <a:t>     ( </a:t>
            </a:r>
            <a:r>
              <a:rPr lang="en-US" altLang="en-US" sz="2400" b="1" dirty="0" err="1">
                <a:solidFill>
                  <a:srgbClr val="3333CC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en-US" sz="2400" b="1" dirty="0">
                <a:solidFill>
                  <a:srgbClr val="33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3333CC"/>
                </a:solidFill>
                <a:latin typeface="Times New Roman" panose="02020603050405020304" pitchFamily="18" charset="0"/>
              </a:rPr>
              <a:t>trên</a:t>
            </a:r>
            <a:r>
              <a:rPr lang="en-US" altLang="en-US" sz="2400" b="1" dirty="0">
                <a:solidFill>
                  <a:srgbClr val="3333CC"/>
                </a:solidFill>
                <a:latin typeface="Times New Roman" panose="02020603050405020304" pitchFamily="18" charset="0"/>
              </a:rPr>
              <a:t> ) </a:t>
            </a:r>
          </a:p>
        </p:txBody>
      </p:sp>
      <p:sp>
        <p:nvSpPr>
          <p:cNvPr id="20487" name="Text Box 6">
            <a:extLst>
              <a:ext uri="{FF2B5EF4-FFF2-40B4-BE49-F238E27FC236}">
                <a16:creationId xmlns:a16="http://schemas.microsoft.com/office/drawing/2014/main" id="{A3CF7444-9EA1-4731-B395-3DF99F66D3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649" y="3133956"/>
            <a:ext cx="8686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3333CC"/>
                </a:solidFill>
                <a:latin typeface="Times New Roman" panose="02020603050405020304" pitchFamily="18" charset="0"/>
              </a:rPr>
              <a:t>b. </a:t>
            </a:r>
            <a:r>
              <a:rPr lang="en-US" altLang="en-US" sz="2400" b="1" dirty="0" err="1">
                <a:solidFill>
                  <a:srgbClr val="3333CC"/>
                </a:solidFill>
                <a:latin typeface="Times New Roman" panose="02020603050405020304" pitchFamily="18" charset="0"/>
              </a:rPr>
              <a:t>Biết</a:t>
            </a:r>
            <a:r>
              <a:rPr lang="en-US" altLang="en-US" sz="2400" b="1" dirty="0">
                <a:solidFill>
                  <a:srgbClr val="33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3333CC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en-US" sz="2400" b="1" dirty="0">
                <a:solidFill>
                  <a:srgbClr val="33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3333CC"/>
                </a:solidFill>
                <a:latin typeface="Times New Roman" panose="02020603050405020304" pitchFamily="18" charset="0"/>
              </a:rPr>
              <a:t>hộp</a:t>
            </a:r>
            <a:r>
              <a:rPr lang="en-US" altLang="en-US" sz="2400" b="1" dirty="0">
                <a:solidFill>
                  <a:srgbClr val="33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3333CC"/>
                </a:solidFill>
                <a:latin typeface="Times New Roman" panose="02020603050405020304" pitchFamily="18" charset="0"/>
              </a:rPr>
              <a:t>chữ</a:t>
            </a:r>
            <a:r>
              <a:rPr lang="en-US" altLang="en-US" sz="2400" b="1" dirty="0">
                <a:solidFill>
                  <a:srgbClr val="33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3333CC"/>
                </a:solidFill>
                <a:latin typeface="Times New Roman" panose="02020603050405020304" pitchFamily="18" charset="0"/>
              </a:rPr>
              <a:t>nhật</a:t>
            </a:r>
            <a:r>
              <a:rPr lang="en-US" altLang="en-US" sz="2400" b="1" dirty="0">
                <a:solidFill>
                  <a:srgbClr val="33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3333CC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400" b="1" dirty="0">
                <a:solidFill>
                  <a:srgbClr val="33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3333CC"/>
                </a:solidFill>
                <a:latin typeface="Times New Roman" panose="02020603050405020304" pitchFamily="18" charset="0"/>
              </a:rPr>
              <a:t>chiều</a:t>
            </a:r>
            <a:r>
              <a:rPr lang="en-US" altLang="en-US" sz="2400" b="1" dirty="0">
                <a:solidFill>
                  <a:srgbClr val="33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3333CC"/>
                </a:solidFill>
                <a:latin typeface="Times New Roman" panose="02020603050405020304" pitchFamily="18" charset="0"/>
              </a:rPr>
              <a:t>dài</a:t>
            </a:r>
            <a:r>
              <a:rPr lang="en-US" altLang="en-US" sz="2400" b="1" dirty="0">
                <a:solidFill>
                  <a:srgbClr val="33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3333CC"/>
                </a:solidFill>
                <a:latin typeface="Times New Roman" panose="02020603050405020304" pitchFamily="18" charset="0"/>
              </a:rPr>
              <a:t>bằng</a:t>
            </a:r>
            <a:r>
              <a:rPr lang="en-US" altLang="en-US" sz="2400" b="1" dirty="0">
                <a:solidFill>
                  <a:srgbClr val="3333CC"/>
                </a:solidFill>
                <a:latin typeface="Times New Roman" panose="02020603050405020304" pitchFamily="18" charset="0"/>
              </a:rPr>
              <a:t> 6cm, </a:t>
            </a:r>
            <a:r>
              <a:rPr lang="en-US" altLang="en-US" sz="2400" b="1" dirty="0" err="1">
                <a:solidFill>
                  <a:srgbClr val="3333CC"/>
                </a:solidFill>
                <a:latin typeface="Times New Roman" panose="02020603050405020304" pitchFamily="18" charset="0"/>
              </a:rPr>
              <a:t>chiều</a:t>
            </a:r>
            <a:r>
              <a:rPr lang="en-US" altLang="en-US" sz="2400" b="1" dirty="0">
                <a:solidFill>
                  <a:srgbClr val="33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3333CC"/>
                </a:solidFill>
                <a:latin typeface="Times New Roman" panose="02020603050405020304" pitchFamily="18" charset="0"/>
              </a:rPr>
              <a:t>rộng</a:t>
            </a:r>
            <a:r>
              <a:rPr lang="en-US" altLang="en-US" sz="2400" b="1" dirty="0">
                <a:solidFill>
                  <a:srgbClr val="33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3333CC"/>
                </a:solidFill>
                <a:latin typeface="Times New Roman" panose="02020603050405020304" pitchFamily="18" charset="0"/>
              </a:rPr>
              <a:t>bằng</a:t>
            </a:r>
            <a:r>
              <a:rPr lang="en-US" altLang="en-US" sz="2400" b="1" dirty="0">
                <a:solidFill>
                  <a:srgbClr val="3333CC"/>
                </a:solidFill>
                <a:latin typeface="Times New Roman" panose="02020603050405020304" pitchFamily="18" charset="0"/>
              </a:rPr>
              <a:t> 3cm ,</a:t>
            </a:r>
            <a:r>
              <a:rPr lang="en-US" altLang="en-US" sz="2400" b="1" dirty="0" err="1">
                <a:solidFill>
                  <a:srgbClr val="3333CC"/>
                </a:solidFill>
                <a:latin typeface="Times New Roman" panose="02020603050405020304" pitchFamily="18" charset="0"/>
              </a:rPr>
              <a:t>chiều</a:t>
            </a:r>
            <a:r>
              <a:rPr lang="en-US" altLang="en-US" sz="2400" b="1" dirty="0">
                <a:solidFill>
                  <a:srgbClr val="33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3333CC"/>
                </a:solidFill>
                <a:latin typeface="Times New Roman" panose="02020603050405020304" pitchFamily="18" charset="0"/>
              </a:rPr>
              <a:t>cao</a:t>
            </a:r>
            <a:r>
              <a:rPr lang="en-US" altLang="en-US" sz="2400" b="1" dirty="0">
                <a:solidFill>
                  <a:srgbClr val="3333CC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sz="2400" b="1" dirty="0" err="1">
                <a:solidFill>
                  <a:srgbClr val="3333CC"/>
                </a:solidFill>
                <a:latin typeface="Times New Roman" panose="02020603050405020304" pitchFamily="18" charset="0"/>
              </a:rPr>
              <a:t>bằng</a:t>
            </a:r>
            <a:r>
              <a:rPr lang="en-US" altLang="en-US" sz="2400" b="1" dirty="0">
                <a:solidFill>
                  <a:srgbClr val="3333CC"/>
                </a:solidFill>
                <a:latin typeface="Times New Roman" panose="02020603050405020304" pitchFamily="18" charset="0"/>
              </a:rPr>
              <a:t> 4cm . </a:t>
            </a:r>
            <a:r>
              <a:rPr lang="en-US" altLang="en-US" sz="2400" b="1" dirty="0" err="1">
                <a:solidFill>
                  <a:srgbClr val="3333CC"/>
                </a:solidFill>
                <a:latin typeface="Times New Roman" panose="02020603050405020304" pitchFamily="18" charset="0"/>
              </a:rPr>
              <a:t>Tính</a:t>
            </a:r>
            <a:r>
              <a:rPr lang="en-US" altLang="en-US" sz="2400" b="1" dirty="0">
                <a:solidFill>
                  <a:srgbClr val="33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3333CC"/>
                </a:solidFill>
                <a:latin typeface="Times New Roman" panose="02020603050405020304" pitchFamily="18" charset="0"/>
              </a:rPr>
              <a:t>diện</a:t>
            </a:r>
            <a:r>
              <a:rPr lang="en-US" altLang="en-US" sz="2400" b="1" dirty="0">
                <a:solidFill>
                  <a:srgbClr val="33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3333CC"/>
                </a:solidFill>
                <a:latin typeface="Times New Roman" panose="02020603050405020304" pitchFamily="18" charset="0"/>
              </a:rPr>
              <a:t>tích</a:t>
            </a:r>
            <a:r>
              <a:rPr lang="en-US" altLang="en-US" sz="2400" b="1" dirty="0">
                <a:solidFill>
                  <a:srgbClr val="33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3333CC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400" b="1" dirty="0">
                <a:solidFill>
                  <a:srgbClr val="33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3333CC"/>
                </a:solidFill>
                <a:latin typeface="Times New Roman" panose="02020603050405020304" pitchFamily="18" charset="0"/>
              </a:rPr>
              <a:t>mặt</a:t>
            </a:r>
            <a:r>
              <a:rPr lang="en-US" altLang="en-US" sz="2400" b="1" dirty="0">
                <a:solidFill>
                  <a:srgbClr val="33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3333CC"/>
                </a:solidFill>
                <a:latin typeface="Times New Roman" panose="02020603050405020304" pitchFamily="18" charset="0"/>
              </a:rPr>
              <a:t>đáy</a:t>
            </a:r>
            <a:r>
              <a:rPr lang="en-US" altLang="en-US" sz="2400" b="1" dirty="0">
                <a:solidFill>
                  <a:srgbClr val="3333CC"/>
                </a:solidFill>
                <a:latin typeface="Times New Roman" panose="02020603050405020304" pitchFamily="18" charset="0"/>
              </a:rPr>
              <a:t> MNPQ ,</a:t>
            </a:r>
            <a:r>
              <a:rPr lang="en-US" altLang="en-US" sz="2400" b="1" dirty="0" err="1">
                <a:solidFill>
                  <a:srgbClr val="3333CC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400" b="1" dirty="0">
                <a:solidFill>
                  <a:srgbClr val="33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3333CC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400" b="1" dirty="0">
                <a:solidFill>
                  <a:srgbClr val="33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3333CC"/>
                </a:solidFill>
                <a:latin typeface="Times New Roman" panose="02020603050405020304" pitchFamily="18" charset="0"/>
              </a:rPr>
              <a:t>mặt</a:t>
            </a:r>
            <a:r>
              <a:rPr lang="en-US" altLang="en-US" sz="2400" b="1" dirty="0">
                <a:solidFill>
                  <a:srgbClr val="33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3333CC"/>
                </a:solidFill>
                <a:latin typeface="Times New Roman" panose="02020603050405020304" pitchFamily="18" charset="0"/>
              </a:rPr>
              <a:t>bên</a:t>
            </a:r>
            <a:r>
              <a:rPr lang="en-US" altLang="en-US" sz="2400" b="1" dirty="0">
                <a:solidFill>
                  <a:srgbClr val="3333CC"/>
                </a:solidFill>
                <a:latin typeface="Times New Roman" panose="02020603050405020304" pitchFamily="18" charset="0"/>
              </a:rPr>
              <a:t> ABMN, BCPN. </a:t>
            </a:r>
          </a:p>
        </p:txBody>
      </p:sp>
      <p:grpSp>
        <p:nvGrpSpPr>
          <p:cNvPr id="20488" name="Group 7">
            <a:extLst>
              <a:ext uri="{FF2B5EF4-FFF2-40B4-BE49-F238E27FC236}">
                <a16:creationId xmlns:a16="http://schemas.microsoft.com/office/drawing/2014/main" id="{8F80D6F5-5DDD-40BF-AA3B-F704D0D60247}"/>
              </a:ext>
            </a:extLst>
          </p:cNvPr>
          <p:cNvGrpSpPr>
            <a:grpSpLocks/>
          </p:cNvGrpSpPr>
          <p:nvPr/>
        </p:nvGrpSpPr>
        <p:grpSpPr bwMode="auto">
          <a:xfrm>
            <a:off x="3371850" y="341654"/>
            <a:ext cx="2990850" cy="1676400"/>
            <a:chOff x="3156" y="1464"/>
            <a:chExt cx="1884" cy="1056"/>
          </a:xfrm>
        </p:grpSpPr>
        <p:sp>
          <p:nvSpPr>
            <p:cNvPr id="20499" name="AutoShape 8">
              <a:extLst>
                <a:ext uri="{FF2B5EF4-FFF2-40B4-BE49-F238E27FC236}">
                  <a16:creationId xmlns:a16="http://schemas.microsoft.com/office/drawing/2014/main" id="{4591B12A-F207-4FF3-AE6F-E5ECE9AE44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1464"/>
              <a:ext cx="1872" cy="1056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20500" name="Line 9">
              <a:extLst>
                <a:ext uri="{FF2B5EF4-FFF2-40B4-BE49-F238E27FC236}">
                  <a16:creationId xmlns:a16="http://schemas.microsoft.com/office/drawing/2014/main" id="{F5C211F9-42B8-49A9-8E53-6D1E420FF35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32" y="1464"/>
              <a:ext cx="0" cy="7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1" name="Line 10">
              <a:extLst>
                <a:ext uri="{FF2B5EF4-FFF2-40B4-BE49-F238E27FC236}">
                  <a16:creationId xmlns:a16="http://schemas.microsoft.com/office/drawing/2014/main" id="{E33E09EE-E29D-47E0-8A01-D2A63943A53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456" y="2244"/>
              <a:ext cx="15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2" name="Line 11">
              <a:extLst>
                <a:ext uri="{FF2B5EF4-FFF2-40B4-BE49-F238E27FC236}">
                  <a16:creationId xmlns:a16="http://schemas.microsoft.com/office/drawing/2014/main" id="{428D35A6-D712-4397-8A86-4CDD27A4D9C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56" y="2244"/>
              <a:ext cx="276" cy="2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489" name="Text Box 12">
            <a:extLst>
              <a:ext uri="{FF2B5EF4-FFF2-40B4-BE49-F238E27FC236}">
                <a16:creationId xmlns:a16="http://schemas.microsoft.com/office/drawing/2014/main" id="{891B9BFE-1826-485A-A415-35C5953F9C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36854"/>
            <a:ext cx="685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3333CC"/>
                </a:solidFill>
                <a:latin typeface="Times New Roman" panose="02020603050405020304" pitchFamily="18" charset="0"/>
              </a:rPr>
              <a:t>A</a:t>
            </a:r>
          </a:p>
        </p:txBody>
      </p:sp>
      <p:sp>
        <p:nvSpPr>
          <p:cNvPr id="20490" name="Text Box 13">
            <a:extLst>
              <a:ext uri="{FF2B5EF4-FFF2-40B4-BE49-F238E27FC236}">
                <a16:creationId xmlns:a16="http://schemas.microsoft.com/office/drawing/2014/main" id="{52680DAA-F729-4CC9-9946-A897396AA9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67450" y="74954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3333CC"/>
                </a:solidFill>
                <a:latin typeface="Times New Roman" panose="02020603050405020304" pitchFamily="18" charset="0"/>
              </a:rPr>
              <a:t>B</a:t>
            </a:r>
          </a:p>
        </p:txBody>
      </p:sp>
      <p:sp>
        <p:nvSpPr>
          <p:cNvPr id="20491" name="Text Box 14">
            <a:extLst>
              <a:ext uri="{FF2B5EF4-FFF2-40B4-BE49-F238E27FC236}">
                <a16:creationId xmlns:a16="http://schemas.microsoft.com/office/drawing/2014/main" id="{736C2511-01A3-4EBD-8279-F586BD7687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4050" y="455954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3333CC"/>
                </a:solidFill>
                <a:latin typeface="Times New Roman" panose="02020603050405020304" pitchFamily="18" charset="0"/>
              </a:rPr>
              <a:t>C</a:t>
            </a:r>
          </a:p>
        </p:txBody>
      </p:sp>
      <p:sp>
        <p:nvSpPr>
          <p:cNvPr id="20492" name="Text Box 15">
            <a:extLst>
              <a:ext uri="{FF2B5EF4-FFF2-40B4-BE49-F238E27FC236}">
                <a16:creationId xmlns:a16="http://schemas.microsoft.com/office/drawing/2014/main" id="{621E6338-C6D3-41A8-9657-4132CEC440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7050" y="608354"/>
            <a:ext cx="304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3333CC"/>
                </a:solidFill>
                <a:latin typeface="Times New Roman" panose="02020603050405020304" pitchFamily="18" charset="0"/>
              </a:rPr>
              <a:t>D</a:t>
            </a:r>
          </a:p>
        </p:txBody>
      </p:sp>
      <p:sp>
        <p:nvSpPr>
          <p:cNvPr id="20493" name="Text Box 16">
            <a:extLst>
              <a:ext uri="{FF2B5EF4-FFF2-40B4-BE49-F238E27FC236}">
                <a16:creationId xmlns:a16="http://schemas.microsoft.com/office/drawing/2014/main" id="{6DFB5103-4917-458A-84DA-DD18F2447F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0950" y="1294154"/>
            <a:ext cx="381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3333CC"/>
                </a:solidFill>
                <a:latin typeface="Times New Roman" panose="02020603050405020304" pitchFamily="18" charset="0"/>
              </a:rPr>
              <a:t>M</a:t>
            </a:r>
          </a:p>
        </p:txBody>
      </p:sp>
      <p:sp>
        <p:nvSpPr>
          <p:cNvPr id="20494" name="Text Box 17">
            <a:extLst>
              <a:ext uri="{FF2B5EF4-FFF2-40B4-BE49-F238E27FC236}">
                <a16:creationId xmlns:a16="http://schemas.microsoft.com/office/drawing/2014/main" id="{1BB5CF33-5A40-414F-92D7-65B85FDD6D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1370354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3333CC"/>
                </a:solidFill>
                <a:latin typeface="Times New Roman" panose="02020603050405020304" pitchFamily="18" charset="0"/>
              </a:rPr>
              <a:t>N</a:t>
            </a:r>
          </a:p>
        </p:txBody>
      </p:sp>
      <p:sp>
        <p:nvSpPr>
          <p:cNvPr id="20495" name="Text Box 18">
            <a:extLst>
              <a:ext uri="{FF2B5EF4-FFF2-40B4-BE49-F238E27FC236}">
                <a16:creationId xmlns:a16="http://schemas.microsoft.com/office/drawing/2014/main" id="{56BB281F-52F7-45D6-B018-001402474A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6450" y="1979954"/>
            <a:ext cx="381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3333CC"/>
                </a:solidFill>
                <a:latin typeface="Times New Roman" panose="02020603050405020304" pitchFamily="18" charset="0"/>
              </a:rPr>
              <a:t>P</a:t>
            </a:r>
          </a:p>
        </p:txBody>
      </p:sp>
      <p:sp>
        <p:nvSpPr>
          <p:cNvPr id="20496" name="Text Box 19">
            <a:extLst>
              <a:ext uri="{FF2B5EF4-FFF2-40B4-BE49-F238E27FC236}">
                <a16:creationId xmlns:a16="http://schemas.microsoft.com/office/drawing/2014/main" id="{9B271079-E2FA-423F-ADCD-333494CCDA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90850" y="1827554"/>
            <a:ext cx="685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3333CC"/>
                </a:solidFill>
                <a:latin typeface="Times New Roman" panose="02020603050405020304" pitchFamily="18" charset="0"/>
              </a:rPr>
              <a:t>Q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DB5ED3B-BF13-4B3B-B280-A7192269C586}"/>
              </a:ext>
            </a:extLst>
          </p:cNvPr>
          <p:cNvSpPr txBox="1"/>
          <p:nvPr/>
        </p:nvSpPr>
        <p:spPr>
          <a:xfrm>
            <a:off x="642132" y="3136678"/>
            <a:ext cx="8382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</a:rPr>
              <a:t>Cạnh</a:t>
            </a:r>
            <a:r>
              <a:rPr lang="en-US" sz="2800" b="1" dirty="0">
                <a:solidFill>
                  <a:srgbClr val="FF0000"/>
                </a:solidFill>
              </a:rPr>
              <a:t> : AM = BN = CP= DQ</a:t>
            </a:r>
          </a:p>
          <a:p>
            <a:r>
              <a:rPr lang="en-US" sz="2800" b="1" dirty="0" err="1">
                <a:solidFill>
                  <a:srgbClr val="FF0000"/>
                </a:solidFill>
              </a:rPr>
              <a:t>Cạnh</a:t>
            </a:r>
            <a:r>
              <a:rPr lang="en-US" sz="2800" b="1" dirty="0">
                <a:solidFill>
                  <a:srgbClr val="FF0000"/>
                </a:solidFill>
              </a:rPr>
              <a:t> AD = MQ= BC = NP</a:t>
            </a:r>
          </a:p>
          <a:p>
            <a:r>
              <a:rPr lang="en-US" sz="2800" b="1" dirty="0" err="1">
                <a:solidFill>
                  <a:srgbClr val="FF0000"/>
                </a:solidFill>
              </a:rPr>
              <a:t>Cạnh</a:t>
            </a:r>
            <a:r>
              <a:rPr lang="en-US" sz="2800" b="1" dirty="0">
                <a:solidFill>
                  <a:srgbClr val="FF0000"/>
                </a:solidFill>
              </a:rPr>
              <a:t> AB= DC= PQ = MN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7" grpId="0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60" name="Rectangle 4">
            <a:extLst>
              <a:ext uri="{FF2B5EF4-FFF2-40B4-BE49-F238E27FC236}">
                <a16:creationId xmlns:a16="http://schemas.microsoft.com/office/drawing/2014/main" id="{A4D194BE-23F4-4145-9E66-43A9484675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-76200" y="2209800"/>
            <a:ext cx="5791200" cy="2362200"/>
          </a:xfrm>
        </p:spPr>
        <p:txBody>
          <a:bodyPr/>
          <a:lstStyle/>
          <a:p>
            <a:pPr algn="just" eaLnBrk="1" hangingPunct="1"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400" b="1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Biết hình hộp chữ nhật có chiều dài </a:t>
            </a:r>
            <a:r>
              <a:rPr lang="en-US" altLang="en-US" sz="2400" b="1" i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6cm,</a:t>
            </a:r>
            <a:r>
              <a:rPr lang="en-US" altLang="en-US" sz="2400" b="1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chiều rộng </a:t>
            </a:r>
            <a:r>
              <a:rPr lang="en-US" altLang="en-US" sz="2400" b="1" i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3cm</a:t>
            </a:r>
            <a:r>
              <a:rPr lang="en-US" altLang="en-US" sz="2400" b="1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chiều cao </a:t>
            </a:r>
            <a:r>
              <a:rPr lang="en-US" altLang="en-US" sz="2400" b="1" i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4cm</a:t>
            </a:r>
            <a:r>
              <a:rPr lang="en-US" altLang="en-US" sz="2400" b="1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.Tính diện tích của mặt đáy </a:t>
            </a:r>
            <a:r>
              <a:rPr lang="en-US" altLang="en-US" sz="2400" b="1" i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MNPQ </a:t>
            </a:r>
            <a:r>
              <a:rPr lang="en-US" altLang="en-US" sz="2400" b="1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các mặt bên </a:t>
            </a:r>
            <a:r>
              <a:rPr lang="en-US" altLang="en-US" sz="2400" b="1" i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ABNM,BCPN.</a:t>
            </a:r>
          </a:p>
        </p:txBody>
      </p:sp>
      <p:grpSp>
        <p:nvGrpSpPr>
          <p:cNvPr id="2" name="Group 5">
            <a:extLst>
              <a:ext uri="{FF2B5EF4-FFF2-40B4-BE49-F238E27FC236}">
                <a16:creationId xmlns:a16="http://schemas.microsoft.com/office/drawing/2014/main" id="{AA2C9B96-F198-4168-B89F-389BF0530D0B}"/>
              </a:ext>
            </a:extLst>
          </p:cNvPr>
          <p:cNvGrpSpPr>
            <a:grpSpLocks/>
          </p:cNvGrpSpPr>
          <p:nvPr/>
        </p:nvGrpSpPr>
        <p:grpSpPr bwMode="auto">
          <a:xfrm>
            <a:off x="5638800" y="2209800"/>
            <a:ext cx="3505200" cy="2454275"/>
            <a:chOff x="2448" y="1882"/>
            <a:chExt cx="2208" cy="1546"/>
          </a:xfrm>
        </p:grpSpPr>
        <p:sp>
          <p:nvSpPr>
            <p:cNvPr id="23584" name="Line 6">
              <a:extLst>
                <a:ext uri="{FF2B5EF4-FFF2-40B4-BE49-F238E27FC236}">
                  <a16:creationId xmlns:a16="http://schemas.microsoft.com/office/drawing/2014/main" id="{AAF7FC93-8E2E-4A57-9AD0-1CAABCE9ED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6" y="2938"/>
              <a:ext cx="1392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85" name="Line 7">
              <a:extLst>
                <a:ext uri="{FF2B5EF4-FFF2-40B4-BE49-F238E27FC236}">
                  <a16:creationId xmlns:a16="http://schemas.microsoft.com/office/drawing/2014/main" id="{D788D21A-A898-4DA0-8811-32D96041076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976" y="2122"/>
              <a:ext cx="0" cy="816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86" name="AutoShape 8">
              <a:extLst>
                <a:ext uri="{FF2B5EF4-FFF2-40B4-BE49-F238E27FC236}">
                  <a16:creationId xmlns:a16="http://schemas.microsoft.com/office/drawing/2014/main" id="{6227292C-AF96-4CE9-A1D4-968817F8C7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8" y="2122"/>
              <a:ext cx="1680" cy="1104"/>
            </a:xfrm>
            <a:prstGeom prst="cube">
              <a:avLst>
                <a:gd name="adj" fmla="val 25000"/>
              </a:avLst>
            </a:prstGeom>
            <a:noFill/>
            <a:ln w="38100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587" name="Line 9">
              <a:extLst>
                <a:ext uri="{FF2B5EF4-FFF2-40B4-BE49-F238E27FC236}">
                  <a16:creationId xmlns:a16="http://schemas.microsoft.com/office/drawing/2014/main" id="{DB8142D6-348C-4A4E-A4F1-4171D4737CC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88" y="2938"/>
              <a:ext cx="288" cy="288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88" name="Text Box 10">
              <a:extLst>
                <a:ext uri="{FF2B5EF4-FFF2-40B4-BE49-F238E27FC236}">
                  <a16:creationId xmlns:a16="http://schemas.microsoft.com/office/drawing/2014/main" id="{09CD4085-516C-4293-93E8-9CF024A7FE7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32" y="1882"/>
              <a:ext cx="33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 b="1">
                  <a:solidFill>
                    <a:srgbClr val="FF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23589" name="Text Box 11">
              <a:extLst>
                <a:ext uri="{FF2B5EF4-FFF2-40B4-BE49-F238E27FC236}">
                  <a16:creationId xmlns:a16="http://schemas.microsoft.com/office/drawing/2014/main" id="{EF6A183A-9BFA-4A91-8F5C-E59A72E1DF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24" y="1882"/>
              <a:ext cx="33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 b="1">
                  <a:solidFill>
                    <a:srgbClr val="FF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23590" name="Text Box 12">
              <a:extLst>
                <a:ext uri="{FF2B5EF4-FFF2-40B4-BE49-F238E27FC236}">
                  <a16:creationId xmlns:a16="http://schemas.microsoft.com/office/drawing/2014/main" id="{B82CDD71-760D-4198-A428-49E6B444ED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0" y="2842"/>
              <a:ext cx="33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 b="1">
                  <a:solidFill>
                    <a:srgbClr val="FF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</a:p>
          </p:txBody>
        </p:sp>
        <p:sp>
          <p:nvSpPr>
            <p:cNvPr id="23591" name="Text Box 13">
              <a:extLst>
                <a:ext uri="{FF2B5EF4-FFF2-40B4-BE49-F238E27FC236}">
                  <a16:creationId xmlns:a16="http://schemas.microsoft.com/office/drawing/2014/main" id="{B8551D23-9FEB-486F-B189-17EEE26C43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48" y="3044"/>
              <a:ext cx="33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 b="1">
                  <a:solidFill>
                    <a:srgbClr val="FF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</a:t>
              </a:r>
            </a:p>
          </p:txBody>
        </p:sp>
        <p:sp>
          <p:nvSpPr>
            <p:cNvPr id="23592" name="Text Box 14">
              <a:extLst>
                <a:ext uri="{FF2B5EF4-FFF2-40B4-BE49-F238E27FC236}">
                  <a16:creationId xmlns:a16="http://schemas.microsoft.com/office/drawing/2014/main" id="{9CA2084A-54EC-4F6D-B4E9-A2337C0401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0" y="2938"/>
              <a:ext cx="33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 b="1">
                  <a:solidFill>
                    <a:srgbClr val="FF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</a:p>
          </p:txBody>
        </p:sp>
        <p:sp>
          <p:nvSpPr>
            <p:cNvPr id="23593" name="Text Box 15">
              <a:extLst>
                <a:ext uri="{FF2B5EF4-FFF2-40B4-BE49-F238E27FC236}">
                  <a16:creationId xmlns:a16="http://schemas.microsoft.com/office/drawing/2014/main" id="{8D8AAB3E-E524-4185-ACD3-DF897B32C5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32" y="3178"/>
              <a:ext cx="33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 b="1">
                  <a:solidFill>
                    <a:srgbClr val="FF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</a:p>
          </p:txBody>
        </p:sp>
        <p:sp>
          <p:nvSpPr>
            <p:cNvPr id="23594" name="Text Box 16">
              <a:extLst>
                <a:ext uri="{FF2B5EF4-FFF2-40B4-BE49-F238E27FC236}">
                  <a16:creationId xmlns:a16="http://schemas.microsoft.com/office/drawing/2014/main" id="{6C0BC234-CCD7-49C5-9956-B667EEA93E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48" y="2314"/>
              <a:ext cx="33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 b="1">
                  <a:solidFill>
                    <a:srgbClr val="FF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</a:p>
          </p:txBody>
        </p:sp>
        <p:sp>
          <p:nvSpPr>
            <p:cNvPr id="23595" name="Text Box 17">
              <a:extLst>
                <a:ext uri="{FF2B5EF4-FFF2-40B4-BE49-F238E27FC236}">
                  <a16:creationId xmlns:a16="http://schemas.microsoft.com/office/drawing/2014/main" id="{E4245BA8-6A5F-4184-8932-0189509071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28" y="2314"/>
              <a:ext cx="24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 b="1">
                  <a:solidFill>
                    <a:srgbClr val="FF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</p:grpSp>
      <p:grpSp>
        <p:nvGrpSpPr>
          <p:cNvPr id="3" name="Group 44">
            <a:extLst>
              <a:ext uri="{FF2B5EF4-FFF2-40B4-BE49-F238E27FC236}">
                <a16:creationId xmlns:a16="http://schemas.microsoft.com/office/drawing/2014/main" id="{E5C3504B-F7E6-434C-8845-D5649C711E96}"/>
              </a:ext>
            </a:extLst>
          </p:cNvPr>
          <p:cNvGrpSpPr>
            <a:grpSpLocks/>
          </p:cNvGrpSpPr>
          <p:nvPr/>
        </p:nvGrpSpPr>
        <p:grpSpPr bwMode="auto">
          <a:xfrm>
            <a:off x="838200" y="4022725"/>
            <a:ext cx="6781800" cy="2835275"/>
            <a:chOff x="672" y="1910"/>
            <a:chExt cx="4272" cy="1786"/>
          </a:xfrm>
        </p:grpSpPr>
        <p:sp>
          <p:nvSpPr>
            <p:cNvPr id="23576" name="Text Box 18">
              <a:extLst>
                <a:ext uri="{FF2B5EF4-FFF2-40B4-BE49-F238E27FC236}">
                  <a16:creationId xmlns:a16="http://schemas.microsoft.com/office/drawing/2014/main" id="{8153BE91-7A51-4232-8B5D-AAA67F94E4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60" y="1910"/>
              <a:ext cx="96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 b="1" u="sng">
                  <a:solidFill>
                    <a:srgbClr val="FF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 giải</a:t>
              </a:r>
            </a:p>
          </p:txBody>
        </p:sp>
        <p:sp>
          <p:nvSpPr>
            <p:cNvPr id="23577" name="Text Box 20">
              <a:extLst>
                <a:ext uri="{FF2B5EF4-FFF2-40B4-BE49-F238E27FC236}">
                  <a16:creationId xmlns:a16="http://schemas.microsoft.com/office/drawing/2014/main" id="{7A426D87-CB06-4671-AB3D-DCCA6263E3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2" y="3012"/>
              <a:ext cx="360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 b="1" i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Diện tích mặt bên </a:t>
              </a:r>
              <a:r>
                <a:rPr lang="en-US" altLang="en-US" sz="2000" b="1" i="1">
                  <a:solidFill>
                    <a:srgbClr val="FF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BCPN</a:t>
              </a:r>
              <a:r>
                <a:rPr lang="en-US" altLang="en-US" sz="2000" b="1" i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là: </a:t>
              </a:r>
            </a:p>
          </p:txBody>
        </p:sp>
        <p:sp>
          <p:nvSpPr>
            <p:cNvPr id="23578" name="Text Box 21">
              <a:extLst>
                <a:ext uri="{FF2B5EF4-FFF2-40B4-BE49-F238E27FC236}">
                  <a16:creationId xmlns:a16="http://schemas.microsoft.com/office/drawing/2014/main" id="{C5BD055B-22BE-4A40-A4E7-E7916FFD68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2" y="3444"/>
              <a:ext cx="3888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 b="1" u="sng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Đáp số</a:t>
              </a:r>
              <a:r>
                <a:rPr lang="en-US" altLang="en-US" sz="2000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18cm² ; 24cm² ;12cm².</a:t>
              </a:r>
            </a:p>
          </p:txBody>
        </p:sp>
        <p:sp>
          <p:nvSpPr>
            <p:cNvPr id="23579" name="Text Box 23">
              <a:extLst>
                <a:ext uri="{FF2B5EF4-FFF2-40B4-BE49-F238E27FC236}">
                  <a16:creationId xmlns:a16="http://schemas.microsoft.com/office/drawing/2014/main" id="{88BDF74C-D097-4BB0-A792-B0CCD947F2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2" y="2160"/>
              <a:ext cx="4272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 b="1" i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b) Diện tích mặt đáy </a:t>
              </a:r>
              <a:r>
                <a:rPr lang="en-US" altLang="en-US" sz="2000" b="1" i="1">
                  <a:solidFill>
                    <a:srgbClr val="FF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MNQP</a:t>
              </a:r>
              <a:r>
                <a:rPr lang="en-US" altLang="en-US" sz="2000" b="1" i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là:</a:t>
              </a:r>
            </a:p>
          </p:txBody>
        </p:sp>
        <p:sp>
          <p:nvSpPr>
            <p:cNvPr id="23580" name="Text Box 24">
              <a:extLst>
                <a:ext uri="{FF2B5EF4-FFF2-40B4-BE49-F238E27FC236}">
                  <a16:creationId xmlns:a16="http://schemas.microsoft.com/office/drawing/2014/main" id="{529259B9-8F4B-4B68-8BFC-8188BDCA3F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96" y="2352"/>
              <a:ext cx="2352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 x 3 = </a:t>
              </a:r>
              <a:r>
                <a:rPr lang="en-US" altLang="en-US" sz="2000" b="1">
                  <a:solidFill>
                    <a:srgbClr val="FF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18</a:t>
              </a:r>
              <a:r>
                <a:rPr lang="en-US" altLang="en-US" sz="2000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(cm</a:t>
              </a:r>
              <a:r>
                <a:rPr lang="en-US" altLang="en-US" sz="2400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²</a:t>
              </a:r>
              <a:r>
                <a:rPr lang="en-US" altLang="en-US" sz="2000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)</a:t>
              </a:r>
            </a:p>
          </p:txBody>
        </p:sp>
        <p:sp>
          <p:nvSpPr>
            <p:cNvPr id="23581" name="Text Box 25">
              <a:extLst>
                <a:ext uri="{FF2B5EF4-FFF2-40B4-BE49-F238E27FC236}">
                  <a16:creationId xmlns:a16="http://schemas.microsoft.com/office/drawing/2014/main" id="{59B15C4E-43E7-4E45-B3EB-B26E32F074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2" y="2580"/>
              <a:ext cx="384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 b="1" i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Diện tích mặt bên </a:t>
              </a:r>
              <a:r>
                <a:rPr lang="en-US" altLang="en-US" sz="2000" b="1" i="1">
                  <a:solidFill>
                    <a:srgbClr val="FF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ABNM</a:t>
              </a:r>
              <a:r>
                <a:rPr lang="en-US" altLang="en-US" sz="2000" b="1" i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là:</a:t>
              </a:r>
            </a:p>
          </p:txBody>
        </p:sp>
        <p:sp>
          <p:nvSpPr>
            <p:cNvPr id="23582" name="Text Box 26">
              <a:extLst>
                <a:ext uri="{FF2B5EF4-FFF2-40B4-BE49-F238E27FC236}">
                  <a16:creationId xmlns:a16="http://schemas.microsoft.com/office/drawing/2014/main" id="{4580F1C9-470D-471B-9106-C93AD1C22B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48" y="2736"/>
              <a:ext cx="2544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 x 4 = </a:t>
              </a:r>
              <a:r>
                <a:rPr lang="en-US" altLang="en-US" sz="2000" b="1">
                  <a:solidFill>
                    <a:srgbClr val="FF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24 </a:t>
              </a:r>
              <a:r>
                <a:rPr lang="en-US" altLang="en-US" sz="2000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(cm</a:t>
              </a:r>
              <a:r>
                <a:rPr lang="en-US" altLang="en-US" sz="2800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²</a:t>
              </a:r>
              <a:r>
                <a:rPr lang="en-US" altLang="en-US" sz="2000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)</a:t>
              </a:r>
            </a:p>
          </p:txBody>
        </p:sp>
        <p:sp>
          <p:nvSpPr>
            <p:cNvPr id="23583" name="Text Box 27">
              <a:extLst>
                <a:ext uri="{FF2B5EF4-FFF2-40B4-BE49-F238E27FC236}">
                  <a16:creationId xmlns:a16="http://schemas.microsoft.com/office/drawing/2014/main" id="{2E68C0E4-96C7-4DF9-A898-D538A447A5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00" y="3216"/>
              <a:ext cx="2592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 x 4 = </a:t>
              </a:r>
              <a:r>
                <a:rPr lang="en-US" altLang="en-US" sz="2000" b="1">
                  <a:solidFill>
                    <a:srgbClr val="FF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12</a:t>
              </a:r>
              <a:r>
                <a:rPr lang="en-US" altLang="en-US" sz="2000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(cm² )</a:t>
              </a:r>
            </a:p>
          </p:txBody>
        </p:sp>
      </p:grpSp>
      <p:sp>
        <p:nvSpPr>
          <p:cNvPr id="121884" name="Text Box 28">
            <a:extLst>
              <a:ext uri="{FF2B5EF4-FFF2-40B4-BE49-F238E27FC236}">
                <a16:creationId xmlns:a16="http://schemas.microsoft.com/office/drawing/2014/main" id="{B566551D-096D-4C5D-B4D2-6F91059888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200" y="4357688"/>
            <a:ext cx="1143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cm</a:t>
            </a:r>
          </a:p>
        </p:txBody>
      </p:sp>
      <p:sp>
        <p:nvSpPr>
          <p:cNvPr id="121885" name="Text Box 29">
            <a:extLst>
              <a:ext uri="{FF2B5EF4-FFF2-40B4-BE49-F238E27FC236}">
                <a16:creationId xmlns:a16="http://schemas.microsoft.com/office/drawing/2014/main" id="{1990C947-9E31-4176-9699-901D52D9C1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58200" y="4038600"/>
            <a:ext cx="685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cm</a:t>
            </a:r>
          </a:p>
        </p:txBody>
      </p:sp>
      <p:sp>
        <p:nvSpPr>
          <p:cNvPr id="121886" name="Text Box 30">
            <a:extLst>
              <a:ext uri="{FF2B5EF4-FFF2-40B4-BE49-F238E27FC236}">
                <a16:creationId xmlns:a16="http://schemas.microsoft.com/office/drawing/2014/main" id="{6EAE896B-16FC-439A-844B-06D0BACB5C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10600" y="3092450"/>
            <a:ext cx="914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cm</a:t>
            </a:r>
          </a:p>
        </p:txBody>
      </p:sp>
      <p:grpSp>
        <p:nvGrpSpPr>
          <p:cNvPr id="4" name="Group 33">
            <a:extLst>
              <a:ext uri="{FF2B5EF4-FFF2-40B4-BE49-F238E27FC236}">
                <a16:creationId xmlns:a16="http://schemas.microsoft.com/office/drawing/2014/main" id="{8163098F-B955-4E24-BFA2-78F1AB88FA38}"/>
              </a:ext>
            </a:extLst>
          </p:cNvPr>
          <p:cNvGrpSpPr>
            <a:grpSpLocks/>
          </p:cNvGrpSpPr>
          <p:nvPr/>
        </p:nvGrpSpPr>
        <p:grpSpPr bwMode="auto">
          <a:xfrm>
            <a:off x="8229600" y="2590800"/>
            <a:ext cx="457200" cy="1752600"/>
            <a:chOff x="96" y="864"/>
            <a:chExt cx="288" cy="1152"/>
          </a:xfrm>
        </p:grpSpPr>
        <p:sp>
          <p:nvSpPr>
            <p:cNvPr id="23572" name="Line 34">
              <a:extLst>
                <a:ext uri="{FF2B5EF4-FFF2-40B4-BE49-F238E27FC236}">
                  <a16:creationId xmlns:a16="http://schemas.microsoft.com/office/drawing/2014/main" id="{540F64A3-8E41-4FF3-BFA7-D55FDC791D3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" y="1152"/>
              <a:ext cx="0" cy="864"/>
            </a:xfrm>
            <a:prstGeom prst="line">
              <a:avLst/>
            </a:prstGeom>
            <a:noFill/>
            <a:ln w="5715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3" name="Line 35">
              <a:extLst>
                <a:ext uri="{FF2B5EF4-FFF2-40B4-BE49-F238E27FC236}">
                  <a16:creationId xmlns:a16="http://schemas.microsoft.com/office/drawing/2014/main" id="{EF8EED7D-FFF0-45F2-9E45-E3EAEAFCE90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6" y="1728"/>
              <a:ext cx="288" cy="288"/>
            </a:xfrm>
            <a:prstGeom prst="line">
              <a:avLst/>
            </a:prstGeom>
            <a:noFill/>
            <a:ln w="5715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4" name="Line 36">
              <a:extLst>
                <a:ext uri="{FF2B5EF4-FFF2-40B4-BE49-F238E27FC236}">
                  <a16:creationId xmlns:a16="http://schemas.microsoft.com/office/drawing/2014/main" id="{01CA1F3B-9B5F-436F-B6BC-279B16BC637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4" y="864"/>
              <a:ext cx="0" cy="864"/>
            </a:xfrm>
            <a:prstGeom prst="line">
              <a:avLst/>
            </a:prstGeom>
            <a:noFill/>
            <a:ln w="5715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5" name="Line 37">
              <a:extLst>
                <a:ext uri="{FF2B5EF4-FFF2-40B4-BE49-F238E27FC236}">
                  <a16:creationId xmlns:a16="http://schemas.microsoft.com/office/drawing/2014/main" id="{25E8BDC0-F60D-4972-96AF-6828F445369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6" y="864"/>
              <a:ext cx="288" cy="288"/>
            </a:xfrm>
            <a:prstGeom prst="line">
              <a:avLst/>
            </a:prstGeom>
            <a:noFill/>
            <a:ln w="5715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1894" name="Rectangle 38">
            <a:extLst>
              <a:ext uri="{FF2B5EF4-FFF2-40B4-BE49-F238E27FC236}">
                <a16:creationId xmlns:a16="http://schemas.microsoft.com/office/drawing/2014/main" id="{5253CFD0-287B-4F1E-946E-DA333C06D2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2590800"/>
            <a:ext cx="2209800" cy="1295400"/>
          </a:xfrm>
          <a:prstGeom prst="rect">
            <a:avLst/>
          </a:prstGeom>
          <a:noFill/>
          <a:ln w="57150" algn="ctr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 43">
            <a:extLst>
              <a:ext uri="{FF2B5EF4-FFF2-40B4-BE49-F238E27FC236}">
                <a16:creationId xmlns:a16="http://schemas.microsoft.com/office/drawing/2014/main" id="{5901D1BA-3DA4-4F67-9CE8-60B742398F48}"/>
              </a:ext>
            </a:extLst>
          </p:cNvPr>
          <p:cNvGrpSpPr>
            <a:grpSpLocks/>
          </p:cNvGrpSpPr>
          <p:nvPr/>
        </p:nvGrpSpPr>
        <p:grpSpPr bwMode="auto">
          <a:xfrm>
            <a:off x="6019800" y="3900488"/>
            <a:ext cx="2667000" cy="457200"/>
            <a:chOff x="3792" y="1632"/>
            <a:chExt cx="1680" cy="288"/>
          </a:xfrm>
        </p:grpSpPr>
        <p:sp>
          <p:nvSpPr>
            <p:cNvPr id="23568" name="Line 39">
              <a:extLst>
                <a:ext uri="{FF2B5EF4-FFF2-40B4-BE49-F238E27FC236}">
                  <a16:creationId xmlns:a16="http://schemas.microsoft.com/office/drawing/2014/main" id="{99A36447-0568-4D87-8133-81218104001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792" y="1632"/>
              <a:ext cx="288" cy="288"/>
            </a:xfrm>
            <a:prstGeom prst="line">
              <a:avLst/>
            </a:prstGeom>
            <a:noFill/>
            <a:ln w="57150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69" name="Line 40">
              <a:extLst>
                <a:ext uri="{FF2B5EF4-FFF2-40B4-BE49-F238E27FC236}">
                  <a16:creationId xmlns:a16="http://schemas.microsoft.com/office/drawing/2014/main" id="{05B6AB83-660D-407C-9DCF-49326FDF8E3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184" y="1632"/>
              <a:ext cx="288" cy="288"/>
            </a:xfrm>
            <a:prstGeom prst="line">
              <a:avLst/>
            </a:prstGeom>
            <a:noFill/>
            <a:ln w="57150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0" name="Line 41">
              <a:extLst>
                <a:ext uri="{FF2B5EF4-FFF2-40B4-BE49-F238E27FC236}">
                  <a16:creationId xmlns:a16="http://schemas.microsoft.com/office/drawing/2014/main" id="{CB79E3A1-FD1D-4C80-93E8-484A669A83C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080" y="1632"/>
              <a:ext cx="1392" cy="0"/>
            </a:xfrm>
            <a:prstGeom prst="line">
              <a:avLst/>
            </a:prstGeom>
            <a:noFill/>
            <a:ln w="57150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1" name="Line 42">
              <a:extLst>
                <a:ext uri="{FF2B5EF4-FFF2-40B4-BE49-F238E27FC236}">
                  <a16:creationId xmlns:a16="http://schemas.microsoft.com/office/drawing/2014/main" id="{D90D07CE-26EA-4A59-9C50-D127022E68B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792" y="1920"/>
              <a:ext cx="1392" cy="0"/>
            </a:xfrm>
            <a:prstGeom prst="line">
              <a:avLst/>
            </a:prstGeom>
            <a:noFill/>
            <a:ln w="57150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3564" name="Text Box 2">
            <a:extLst>
              <a:ext uri="{FF2B5EF4-FFF2-40B4-BE49-F238E27FC236}">
                <a16:creationId xmlns:a16="http://schemas.microsoft.com/office/drawing/2014/main" id="{7EA1937B-D884-4C3C-B244-DA1F254B30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371600"/>
            <a:ext cx="5486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 u="sng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3.Luyện tập:</a:t>
            </a:r>
          </a:p>
        </p:txBody>
      </p:sp>
      <p:sp>
        <p:nvSpPr>
          <p:cNvPr id="23565" name="Text Box 3">
            <a:extLst>
              <a:ext uri="{FF2B5EF4-FFF2-40B4-BE49-F238E27FC236}">
                <a16:creationId xmlns:a16="http://schemas.microsoft.com/office/drawing/2014/main" id="{E03C67F6-22B0-4E15-83AA-8B14B3DC89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18288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 u="sng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2:</a:t>
            </a:r>
          </a:p>
        </p:txBody>
      </p:sp>
      <p:sp>
        <p:nvSpPr>
          <p:cNvPr id="23566" name="Text Box 20">
            <a:extLst>
              <a:ext uri="{FF2B5EF4-FFF2-40B4-BE49-F238E27FC236}">
                <a16:creationId xmlns:a16="http://schemas.microsoft.com/office/drawing/2014/main" id="{3532941B-C9AA-42E6-9A95-6D3F975BB3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381000"/>
            <a:ext cx="152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u="sng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</p:txBody>
      </p:sp>
      <p:sp>
        <p:nvSpPr>
          <p:cNvPr id="23567" name="Text Box 21">
            <a:extLst>
              <a:ext uri="{FF2B5EF4-FFF2-40B4-BE49-F238E27FC236}">
                <a16:creationId xmlns:a16="http://schemas.microsoft.com/office/drawing/2014/main" id="{DAC7F847-8973-4E7B-96F7-6F2CCAB1DB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838200"/>
            <a:ext cx="6858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HỘP CHỮ NHẬT – HÌNH LẬP PHƯƠNG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18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21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21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21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18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18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2189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2189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218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218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60" grpId="0" build="p"/>
      <p:bldP spid="121884" grpId="0"/>
      <p:bldP spid="121885" grpId="0"/>
      <p:bldP spid="121886" grpId="0"/>
      <p:bldP spid="121894" grpId="0" animBg="1"/>
      <p:bldP spid="121894" grpId="1" animBg="1"/>
      <p:bldP spid="121894" grpId="2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7" name="Text Box 9"/>
          <p:cNvSpPr txBox="1">
            <a:spLocks noChangeArrowheads="1"/>
          </p:cNvSpPr>
          <p:nvPr/>
        </p:nvSpPr>
        <p:spPr bwMode="auto">
          <a:xfrm>
            <a:off x="224118" y="1455003"/>
            <a:ext cx="8686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,                                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84004" name="Text Box 36"/>
          <p:cNvSpPr txBox="1">
            <a:spLocks noChangeArrowheads="1"/>
          </p:cNvSpPr>
          <p:nvPr/>
        </p:nvSpPr>
        <p:spPr bwMode="auto">
          <a:xfrm>
            <a:off x="1066800" y="4068762"/>
            <a:ext cx="1219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   A</a:t>
            </a:r>
          </a:p>
        </p:txBody>
      </p:sp>
      <p:sp>
        <p:nvSpPr>
          <p:cNvPr id="84006" name="Text Box 38"/>
          <p:cNvSpPr txBox="1">
            <a:spLocks noChangeArrowheads="1"/>
          </p:cNvSpPr>
          <p:nvPr/>
        </p:nvSpPr>
        <p:spPr bwMode="auto">
          <a:xfrm>
            <a:off x="4083423" y="4068762"/>
            <a:ext cx="1219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84007" name="Text Box 39"/>
          <p:cNvSpPr txBox="1">
            <a:spLocks noChangeArrowheads="1"/>
          </p:cNvSpPr>
          <p:nvPr/>
        </p:nvSpPr>
        <p:spPr bwMode="auto">
          <a:xfrm>
            <a:off x="7696200" y="4068762"/>
            <a:ext cx="685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C  </a:t>
            </a:r>
          </a:p>
        </p:txBody>
      </p:sp>
      <p:grpSp>
        <p:nvGrpSpPr>
          <p:cNvPr id="84019" name="Group 51"/>
          <p:cNvGrpSpPr>
            <a:grpSpLocks/>
          </p:cNvGrpSpPr>
          <p:nvPr/>
        </p:nvGrpSpPr>
        <p:grpSpPr bwMode="auto">
          <a:xfrm>
            <a:off x="108023" y="2500313"/>
            <a:ext cx="2939977" cy="1405286"/>
            <a:chOff x="156" y="2400"/>
            <a:chExt cx="1428" cy="912"/>
          </a:xfrm>
        </p:grpSpPr>
        <p:sp>
          <p:nvSpPr>
            <p:cNvPr id="83978" name="AutoShape 10"/>
            <p:cNvSpPr>
              <a:spLocks noChangeArrowheads="1"/>
            </p:cNvSpPr>
            <p:nvPr/>
          </p:nvSpPr>
          <p:spPr bwMode="auto">
            <a:xfrm>
              <a:off x="528" y="2400"/>
              <a:ext cx="1056" cy="672"/>
            </a:xfrm>
            <a:prstGeom prst="cube">
              <a:avLst>
                <a:gd name="adj" fmla="val 51787"/>
              </a:avLst>
            </a:prstGeom>
            <a:noFill/>
            <a:ln w="952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84008" name="Text Box 40"/>
            <p:cNvSpPr txBox="1">
              <a:spLocks noChangeArrowheads="1"/>
            </p:cNvSpPr>
            <p:nvPr/>
          </p:nvSpPr>
          <p:spPr bwMode="auto">
            <a:xfrm>
              <a:off x="288" y="2448"/>
              <a:ext cx="43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8cm</a:t>
              </a:r>
            </a:p>
          </p:txBody>
        </p:sp>
        <p:sp>
          <p:nvSpPr>
            <p:cNvPr id="84009" name="Text Box 41"/>
            <p:cNvSpPr txBox="1">
              <a:spLocks noChangeArrowheads="1"/>
            </p:cNvSpPr>
            <p:nvPr/>
          </p:nvSpPr>
          <p:spPr bwMode="auto">
            <a:xfrm>
              <a:off x="156" y="2784"/>
              <a:ext cx="43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4cm</a:t>
              </a:r>
            </a:p>
          </p:txBody>
        </p:sp>
        <p:sp>
          <p:nvSpPr>
            <p:cNvPr id="84010" name="Text Box 42"/>
            <p:cNvSpPr txBox="1">
              <a:spLocks noChangeArrowheads="1"/>
            </p:cNvSpPr>
            <p:nvPr/>
          </p:nvSpPr>
          <p:spPr bwMode="auto">
            <a:xfrm>
              <a:off x="733" y="3072"/>
              <a:ext cx="528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10cm</a:t>
              </a:r>
            </a:p>
          </p:txBody>
        </p:sp>
      </p:grpSp>
      <p:grpSp>
        <p:nvGrpSpPr>
          <p:cNvPr id="84022" name="Group 54"/>
          <p:cNvGrpSpPr>
            <a:grpSpLocks/>
          </p:cNvGrpSpPr>
          <p:nvPr/>
        </p:nvGrpSpPr>
        <p:grpSpPr bwMode="auto">
          <a:xfrm>
            <a:off x="3276600" y="2133600"/>
            <a:ext cx="3352800" cy="1966913"/>
            <a:chOff x="1860" y="2016"/>
            <a:chExt cx="2112" cy="1239"/>
          </a:xfrm>
        </p:grpSpPr>
        <p:grpSp>
          <p:nvGrpSpPr>
            <p:cNvPr id="83994" name="Group 26"/>
            <p:cNvGrpSpPr>
              <a:grpSpLocks/>
            </p:cNvGrpSpPr>
            <p:nvPr/>
          </p:nvGrpSpPr>
          <p:grpSpPr bwMode="auto">
            <a:xfrm>
              <a:off x="2004" y="2208"/>
              <a:ext cx="1536" cy="816"/>
              <a:chOff x="2304" y="2112"/>
              <a:chExt cx="1632" cy="816"/>
            </a:xfrm>
          </p:grpSpPr>
          <p:sp>
            <p:nvSpPr>
              <p:cNvPr id="83980" name="Rectangle 12"/>
              <p:cNvSpPr>
                <a:spLocks noChangeArrowheads="1"/>
              </p:cNvSpPr>
              <p:nvPr/>
            </p:nvSpPr>
            <p:spPr bwMode="auto">
              <a:xfrm>
                <a:off x="2304" y="2496"/>
                <a:ext cx="528" cy="432"/>
              </a:xfrm>
              <a:prstGeom prst="rect">
                <a:avLst/>
              </a:prstGeom>
              <a:noFill/>
              <a:ln w="9525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3981" name="Rectangle 13"/>
              <p:cNvSpPr>
                <a:spLocks noChangeArrowheads="1"/>
              </p:cNvSpPr>
              <p:nvPr/>
            </p:nvSpPr>
            <p:spPr bwMode="auto">
              <a:xfrm>
                <a:off x="3108" y="2340"/>
                <a:ext cx="528" cy="432"/>
              </a:xfrm>
              <a:prstGeom prst="rect">
                <a:avLst/>
              </a:prstGeom>
              <a:noFill/>
              <a:ln w="9525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3985" name="Line 17"/>
              <p:cNvSpPr>
                <a:spLocks noChangeShapeType="1"/>
              </p:cNvSpPr>
              <p:nvPr/>
            </p:nvSpPr>
            <p:spPr bwMode="auto">
              <a:xfrm flipV="1">
                <a:off x="2832" y="2340"/>
                <a:ext cx="288" cy="156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3987" name="Line 19"/>
              <p:cNvSpPr>
                <a:spLocks noChangeShapeType="1"/>
              </p:cNvSpPr>
              <p:nvPr/>
            </p:nvSpPr>
            <p:spPr bwMode="auto">
              <a:xfrm flipV="1">
                <a:off x="2832" y="2784"/>
                <a:ext cx="276" cy="144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3988" name="Line 20"/>
              <p:cNvSpPr>
                <a:spLocks noChangeShapeType="1"/>
              </p:cNvSpPr>
              <p:nvPr/>
            </p:nvSpPr>
            <p:spPr bwMode="auto">
              <a:xfrm flipV="1">
                <a:off x="2328" y="2112"/>
                <a:ext cx="648" cy="37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3989" name="Line 21"/>
              <p:cNvSpPr>
                <a:spLocks noChangeShapeType="1"/>
              </p:cNvSpPr>
              <p:nvPr/>
            </p:nvSpPr>
            <p:spPr bwMode="auto">
              <a:xfrm>
                <a:off x="2976" y="2112"/>
                <a:ext cx="960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3991" name="Line 23"/>
              <p:cNvSpPr>
                <a:spLocks noChangeShapeType="1"/>
              </p:cNvSpPr>
              <p:nvPr/>
            </p:nvSpPr>
            <p:spPr bwMode="auto">
              <a:xfrm flipV="1">
                <a:off x="3636" y="2124"/>
                <a:ext cx="300" cy="228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3992" name="Line 24"/>
              <p:cNvSpPr>
                <a:spLocks noChangeShapeType="1"/>
              </p:cNvSpPr>
              <p:nvPr/>
            </p:nvSpPr>
            <p:spPr bwMode="auto">
              <a:xfrm>
                <a:off x="3936" y="2112"/>
                <a:ext cx="0" cy="48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3993" name="Line 25"/>
              <p:cNvSpPr>
                <a:spLocks noChangeShapeType="1"/>
              </p:cNvSpPr>
              <p:nvPr/>
            </p:nvSpPr>
            <p:spPr bwMode="auto">
              <a:xfrm flipV="1">
                <a:off x="3648" y="2604"/>
                <a:ext cx="288" cy="18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84011" name="Text Box 43"/>
            <p:cNvSpPr txBox="1">
              <a:spLocks noChangeArrowheads="1"/>
            </p:cNvSpPr>
            <p:nvPr/>
          </p:nvSpPr>
          <p:spPr bwMode="auto">
            <a:xfrm>
              <a:off x="1860" y="2208"/>
              <a:ext cx="57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12cm</a:t>
              </a:r>
            </a:p>
          </p:txBody>
        </p:sp>
        <p:sp>
          <p:nvSpPr>
            <p:cNvPr id="84012" name="Text Box 44"/>
            <p:cNvSpPr txBox="1">
              <a:spLocks noChangeArrowheads="1"/>
            </p:cNvSpPr>
            <p:nvPr/>
          </p:nvSpPr>
          <p:spPr bwMode="auto">
            <a:xfrm>
              <a:off x="2724" y="2016"/>
              <a:ext cx="62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latin typeface="Times New Roman" pitchFamily="18" charset="0"/>
                  <a:cs typeface="Times New Roman" pitchFamily="18" charset="0"/>
                </a:rPr>
                <a:t>11cm</a:t>
              </a:r>
            </a:p>
          </p:txBody>
        </p:sp>
        <p:sp>
          <p:nvSpPr>
            <p:cNvPr id="84013" name="Text Box 45"/>
            <p:cNvSpPr txBox="1">
              <a:spLocks noChangeArrowheads="1"/>
            </p:cNvSpPr>
            <p:nvPr/>
          </p:nvSpPr>
          <p:spPr bwMode="auto">
            <a:xfrm>
              <a:off x="3540" y="2304"/>
              <a:ext cx="43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latin typeface="Times New Roman" pitchFamily="18" charset="0"/>
                  <a:cs typeface="Times New Roman" pitchFamily="18" charset="0"/>
                </a:rPr>
                <a:t>5cm</a:t>
              </a:r>
            </a:p>
          </p:txBody>
        </p:sp>
        <p:sp>
          <p:nvSpPr>
            <p:cNvPr id="84014" name="Text Box 46"/>
            <p:cNvSpPr txBox="1">
              <a:spLocks noChangeArrowheads="1"/>
            </p:cNvSpPr>
            <p:nvPr/>
          </p:nvSpPr>
          <p:spPr bwMode="auto">
            <a:xfrm>
              <a:off x="3396" y="2736"/>
              <a:ext cx="43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latin typeface="Times New Roman" pitchFamily="18" charset="0"/>
                  <a:cs typeface="Times New Roman" pitchFamily="18" charset="0"/>
                </a:rPr>
                <a:t>6cm</a:t>
              </a:r>
            </a:p>
          </p:txBody>
        </p:sp>
        <p:sp>
          <p:nvSpPr>
            <p:cNvPr id="84015" name="Text Box 47"/>
            <p:cNvSpPr txBox="1">
              <a:spLocks noChangeArrowheads="1"/>
            </p:cNvSpPr>
            <p:nvPr/>
          </p:nvSpPr>
          <p:spPr bwMode="auto">
            <a:xfrm>
              <a:off x="1956" y="3024"/>
              <a:ext cx="43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latin typeface="Times New Roman" pitchFamily="18" charset="0"/>
                  <a:cs typeface="Times New Roman" pitchFamily="18" charset="0"/>
                </a:rPr>
                <a:t>6cm</a:t>
              </a:r>
            </a:p>
          </p:txBody>
        </p:sp>
      </p:grpSp>
      <p:grpSp>
        <p:nvGrpSpPr>
          <p:cNvPr id="84021" name="Group 53"/>
          <p:cNvGrpSpPr>
            <a:grpSpLocks/>
          </p:cNvGrpSpPr>
          <p:nvPr/>
        </p:nvGrpSpPr>
        <p:grpSpPr bwMode="auto">
          <a:xfrm>
            <a:off x="6781800" y="2175643"/>
            <a:ext cx="2133600" cy="1809750"/>
            <a:chOff x="4080" y="2064"/>
            <a:chExt cx="1344" cy="1140"/>
          </a:xfrm>
        </p:grpSpPr>
        <p:sp>
          <p:nvSpPr>
            <p:cNvPr id="83979" name="AutoShape 11"/>
            <p:cNvSpPr>
              <a:spLocks noChangeArrowheads="1"/>
            </p:cNvSpPr>
            <p:nvPr/>
          </p:nvSpPr>
          <p:spPr bwMode="auto">
            <a:xfrm>
              <a:off x="4464" y="2112"/>
              <a:ext cx="960" cy="864"/>
            </a:xfrm>
            <a:prstGeom prst="cube">
              <a:avLst>
                <a:gd name="adj" fmla="val 25000"/>
              </a:avLst>
            </a:prstGeom>
            <a:noFill/>
            <a:ln w="952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4016" name="Text Box 48"/>
            <p:cNvSpPr txBox="1">
              <a:spLocks noChangeArrowheads="1"/>
            </p:cNvSpPr>
            <p:nvPr/>
          </p:nvSpPr>
          <p:spPr bwMode="auto">
            <a:xfrm>
              <a:off x="4176" y="2064"/>
              <a:ext cx="43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8cm</a:t>
              </a:r>
            </a:p>
          </p:txBody>
        </p:sp>
        <p:sp>
          <p:nvSpPr>
            <p:cNvPr id="84017" name="Text Box 49"/>
            <p:cNvSpPr txBox="1">
              <a:spLocks noChangeArrowheads="1"/>
            </p:cNvSpPr>
            <p:nvPr/>
          </p:nvSpPr>
          <p:spPr bwMode="auto">
            <a:xfrm>
              <a:off x="4080" y="2496"/>
              <a:ext cx="43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latin typeface="Times New Roman" pitchFamily="18" charset="0"/>
                  <a:cs typeface="Times New Roman" pitchFamily="18" charset="0"/>
                </a:rPr>
                <a:t>8cm</a:t>
              </a:r>
            </a:p>
          </p:txBody>
        </p:sp>
        <p:sp>
          <p:nvSpPr>
            <p:cNvPr id="84018" name="Text Box 50"/>
            <p:cNvSpPr txBox="1">
              <a:spLocks noChangeArrowheads="1"/>
            </p:cNvSpPr>
            <p:nvPr/>
          </p:nvSpPr>
          <p:spPr bwMode="auto">
            <a:xfrm>
              <a:off x="4656" y="2973"/>
              <a:ext cx="43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8cm</a:t>
              </a:r>
            </a:p>
          </p:txBody>
        </p:sp>
      </p:grpSp>
      <p:sp>
        <p:nvSpPr>
          <p:cNvPr id="39" name="Text Box 67"/>
          <p:cNvSpPr txBox="1">
            <a:spLocks noChangeArrowheads="1"/>
          </p:cNvSpPr>
          <p:nvPr/>
        </p:nvSpPr>
        <p:spPr bwMode="auto">
          <a:xfrm>
            <a:off x="2266950" y="4948535"/>
            <a:ext cx="520065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800" b="1" i="1" dirty="0" err="1">
                <a:solidFill>
                  <a:srgbClr val="FF0000"/>
                </a:solidFill>
                <a:cs typeface="Times New Roman" pitchFamily="18" charset="0"/>
              </a:rPr>
              <a:t>Hình</a:t>
            </a:r>
            <a:r>
              <a:rPr lang="en-US" sz="2800" b="1" i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cs typeface="Times New Roman" pitchFamily="18" charset="0"/>
              </a:rPr>
              <a:t>hộp</a:t>
            </a:r>
            <a:r>
              <a:rPr lang="en-US" sz="2800" b="1" i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cs typeface="Times New Roman" pitchFamily="18" charset="0"/>
              </a:rPr>
              <a:t>chữ</a:t>
            </a:r>
            <a:r>
              <a:rPr lang="en-US" sz="2800" b="1" i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cs typeface="Times New Roman" pitchFamily="18" charset="0"/>
              </a:rPr>
              <a:t>nhật</a:t>
            </a:r>
            <a:r>
              <a:rPr lang="en-US" sz="2800" b="1" i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cs typeface="Times New Roman" pitchFamily="18" charset="0"/>
              </a:rPr>
              <a:t>là</a:t>
            </a:r>
            <a:r>
              <a:rPr lang="en-US" sz="2800" b="1" i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cs typeface="Times New Roman" pitchFamily="18" charset="0"/>
              </a:rPr>
              <a:t>hình</a:t>
            </a:r>
            <a:r>
              <a:rPr lang="en-US" sz="2800" b="1" i="1" dirty="0">
                <a:solidFill>
                  <a:srgbClr val="FF0000"/>
                </a:solidFill>
                <a:cs typeface="Times New Roman" pitchFamily="18" charset="0"/>
              </a:rPr>
              <a:t>: A</a:t>
            </a:r>
          </a:p>
        </p:txBody>
      </p:sp>
      <p:sp>
        <p:nvSpPr>
          <p:cNvPr id="44" name="Text Box 67"/>
          <p:cNvSpPr txBox="1">
            <a:spLocks noChangeArrowheads="1"/>
          </p:cNvSpPr>
          <p:nvPr/>
        </p:nvSpPr>
        <p:spPr bwMode="auto">
          <a:xfrm>
            <a:off x="2218091" y="5634335"/>
            <a:ext cx="466792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i="1" dirty="0" err="1">
                <a:solidFill>
                  <a:srgbClr val="FF0000"/>
                </a:solidFill>
                <a:cs typeface="Times New Roman" pitchFamily="18" charset="0"/>
              </a:rPr>
              <a:t>Hình</a:t>
            </a:r>
            <a:r>
              <a:rPr lang="en-US" sz="2800" b="1" i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cs typeface="Times New Roman" pitchFamily="18" charset="0"/>
              </a:rPr>
              <a:t>lập</a:t>
            </a:r>
            <a:r>
              <a:rPr lang="en-US" sz="2800" b="1" i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cs typeface="Times New Roman" pitchFamily="18" charset="0"/>
              </a:rPr>
              <a:t>phương</a:t>
            </a:r>
            <a:r>
              <a:rPr lang="en-US" sz="2800" b="1" i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cs typeface="Times New Roman" pitchFamily="18" charset="0"/>
              </a:rPr>
              <a:t>là</a:t>
            </a:r>
            <a:r>
              <a:rPr lang="en-US" sz="2800" b="1" i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cs typeface="Times New Roman" pitchFamily="18" charset="0"/>
              </a:rPr>
              <a:t>hình</a:t>
            </a:r>
            <a:r>
              <a:rPr lang="en-US" sz="2800" b="1" i="1" dirty="0">
                <a:solidFill>
                  <a:srgbClr val="FF0000"/>
                </a:solidFill>
                <a:cs typeface="Times New Roman" pitchFamily="18" charset="0"/>
              </a:rPr>
              <a:t>: C</a:t>
            </a:r>
          </a:p>
        </p:txBody>
      </p:sp>
      <p:sp>
        <p:nvSpPr>
          <p:cNvPr id="42" name="Text Box 5"/>
          <p:cNvSpPr txBox="1">
            <a:spLocks noChangeArrowheads="1"/>
          </p:cNvSpPr>
          <p:nvPr/>
        </p:nvSpPr>
        <p:spPr bwMode="auto">
          <a:xfrm>
            <a:off x="3924300" y="381000"/>
            <a:ext cx="12573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dirty="0" err="1"/>
              <a:t>Toán</a:t>
            </a:r>
            <a:endParaRPr lang="en-US" sz="2800" b="1" dirty="0"/>
          </a:p>
        </p:txBody>
      </p:sp>
      <p:sp>
        <p:nvSpPr>
          <p:cNvPr id="43" name="Rectangle 42"/>
          <p:cNvSpPr/>
          <p:nvPr/>
        </p:nvSpPr>
        <p:spPr>
          <a:xfrm>
            <a:off x="1371600" y="838200"/>
            <a:ext cx="66014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3200" b="1" i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32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32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i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32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endParaRPr lang="en-US" sz="3200" b="1" i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9190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EB3B110-C320-44BE-BF78-95B8C87AFC50}"/>
              </a:ext>
            </a:extLst>
          </p:cNvPr>
          <p:cNvSpPr txBox="1"/>
          <p:nvPr/>
        </p:nvSpPr>
        <p:spPr>
          <a:xfrm>
            <a:off x="609600" y="609600"/>
            <a:ext cx="7848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Bài</a:t>
            </a:r>
            <a:r>
              <a:rPr lang="en-US" sz="3200" dirty="0"/>
              <a:t> </a:t>
            </a:r>
            <a:r>
              <a:rPr lang="en-US" sz="3200" dirty="0" err="1"/>
              <a:t>tập</a:t>
            </a:r>
            <a:r>
              <a:rPr lang="en-US" sz="3200" dirty="0"/>
              <a:t> </a:t>
            </a:r>
            <a:r>
              <a:rPr lang="en-US" sz="3200" dirty="0" err="1"/>
              <a:t>về</a:t>
            </a:r>
            <a:r>
              <a:rPr lang="en-US" sz="3200" dirty="0"/>
              <a:t> </a:t>
            </a:r>
            <a:r>
              <a:rPr lang="en-US" sz="3200" dirty="0" err="1"/>
              <a:t>nhà</a:t>
            </a:r>
            <a:r>
              <a:rPr lang="en-US" sz="3200" dirty="0"/>
              <a:t>: </a:t>
            </a:r>
            <a:r>
              <a:rPr lang="en-US" sz="3200" dirty="0" err="1"/>
              <a:t>Vẽ</a:t>
            </a:r>
            <a:r>
              <a:rPr lang="en-US" sz="3200" dirty="0"/>
              <a:t> </a:t>
            </a:r>
            <a:r>
              <a:rPr lang="en-US" sz="3200" dirty="0" err="1"/>
              <a:t>hình</a:t>
            </a:r>
            <a:r>
              <a:rPr lang="en-US" sz="3200" dirty="0"/>
              <a:t> </a:t>
            </a:r>
            <a:r>
              <a:rPr lang="en-US" sz="3200" dirty="0" err="1"/>
              <a:t>hộp</a:t>
            </a:r>
            <a:r>
              <a:rPr lang="en-US" sz="3200" dirty="0"/>
              <a:t> </a:t>
            </a:r>
            <a:r>
              <a:rPr lang="en-US" sz="3200" dirty="0" err="1"/>
              <a:t>chữ</a:t>
            </a:r>
            <a:r>
              <a:rPr lang="en-US" sz="3200" dirty="0"/>
              <a:t> </a:t>
            </a:r>
            <a:r>
              <a:rPr lang="en-US" sz="3200" dirty="0" err="1"/>
              <a:t>nhật</a:t>
            </a:r>
            <a:r>
              <a:rPr lang="en-US" sz="3200" dirty="0"/>
              <a:t> </a:t>
            </a:r>
            <a:r>
              <a:rPr lang="en-US" sz="3200" dirty="0" err="1"/>
              <a:t>có</a:t>
            </a:r>
            <a:r>
              <a:rPr lang="en-US" sz="3200" dirty="0"/>
              <a:t> </a:t>
            </a:r>
            <a:r>
              <a:rPr lang="en-US" sz="3200" dirty="0" err="1"/>
              <a:t>chiều</a:t>
            </a:r>
            <a:r>
              <a:rPr lang="en-US" sz="3200" dirty="0"/>
              <a:t> </a:t>
            </a:r>
            <a:r>
              <a:rPr lang="en-US" sz="3200" dirty="0" err="1"/>
              <a:t>dài</a:t>
            </a:r>
            <a:r>
              <a:rPr lang="en-US" sz="3200" dirty="0"/>
              <a:t> 5cm, </a:t>
            </a:r>
            <a:r>
              <a:rPr lang="en-US" sz="3200" dirty="0" err="1"/>
              <a:t>chiều</a:t>
            </a:r>
            <a:r>
              <a:rPr lang="en-US" sz="3200" dirty="0"/>
              <a:t> </a:t>
            </a:r>
            <a:r>
              <a:rPr lang="en-US" sz="3200" dirty="0" err="1"/>
              <a:t>rộng</a:t>
            </a:r>
            <a:r>
              <a:rPr lang="en-US" sz="3200" dirty="0"/>
              <a:t> 4cm, </a:t>
            </a:r>
            <a:r>
              <a:rPr lang="en-US" sz="3200" dirty="0" err="1"/>
              <a:t>chiều</a:t>
            </a:r>
            <a:r>
              <a:rPr lang="en-US" sz="3200" dirty="0"/>
              <a:t> </a:t>
            </a:r>
            <a:r>
              <a:rPr lang="en-US" sz="3200" dirty="0" err="1"/>
              <a:t>cao</a:t>
            </a:r>
            <a:r>
              <a:rPr lang="en-US" sz="3200" dirty="0"/>
              <a:t> 3cm</a:t>
            </a:r>
          </a:p>
        </p:txBody>
      </p:sp>
    </p:spTree>
    <p:extLst>
      <p:ext uri="{BB962C8B-B14F-4D97-AF65-F5344CB8AC3E}">
        <p14:creationId xmlns:p14="http://schemas.microsoft.com/office/powerpoint/2010/main" val="13106192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ANd9GcTVNT3Ai4EAZXZM4lq_WywVCzuvAJ8QIURKqhsvmBDW4llXbqWYoA">
            <a:hlinkClick r:id="rId2" action="ppaction://hlinksldjump"/>
            <a:extLst>
              <a:ext uri="{FF2B5EF4-FFF2-40B4-BE49-F238E27FC236}">
                <a16:creationId xmlns:a16="http://schemas.microsoft.com/office/drawing/2014/main" id="{76A548AD-1530-40A7-B97D-697273BD78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0584"/>
            <a:ext cx="2124075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 descr="ANd9GcRxb2nPDWMGfRNlvznyEJuG4rRyqg6c1MIsuz2yZUwVx48pTPir6A">
            <a:hlinkClick r:id="rId4" action="ppaction://hlinksldjump"/>
            <a:extLst>
              <a:ext uri="{FF2B5EF4-FFF2-40B4-BE49-F238E27FC236}">
                <a16:creationId xmlns:a16="http://schemas.microsoft.com/office/drawing/2014/main" id="{0869E716-BAF3-4F05-9E64-A970DC0ADE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705" y="1022545"/>
            <a:ext cx="1652588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 descr="ANd9GcSaPYAHCyuGw01PSjWApI-tGjMa18QvwqeLgYuQnA2Gidwwkz6FTg">
            <a:hlinkClick r:id="rId6" action="ppaction://hlinksldjump"/>
            <a:extLst>
              <a:ext uri="{FF2B5EF4-FFF2-40B4-BE49-F238E27FC236}">
                <a16:creationId xmlns:a16="http://schemas.microsoft.com/office/drawing/2014/main" id="{4805940E-B7AA-47CF-A85F-1992ACB054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9584" y="1447800"/>
            <a:ext cx="19431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3" name="Text Box 976">
            <a:extLst>
              <a:ext uri="{FF2B5EF4-FFF2-40B4-BE49-F238E27FC236}">
                <a16:creationId xmlns:a16="http://schemas.microsoft.com/office/drawing/2014/main" id="{96F528CA-D418-47F3-9910-4221C9A20A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4925" y="1009650"/>
            <a:ext cx="1841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3200" b="0" i="0">
              <a:latin typeface="Times New Roman" panose="02020603050405020304" pitchFamily="18" charset="0"/>
            </a:endParaRPr>
          </a:p>
        </p:txBody>
      </p:sp>
      <p:sp>
        <p:nvSpPr>
          <p:cNvPr id="1034" name="Text Box 977">
            <a:hlinkClick r:id="rId8" action="ppaction://hlinksldjump"/>
            <a:extLst>
              <a:ext uri="{FF2B5EF4-FFF2-40B4-BE49-F238E27FC236}">
                <a16:creationId xmlns:a16="http://schemas.microsoft.com/office/drawing/2014/main" id="{814AFB05-9A65-4B66-8672-630CCD2E24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163" y="188913"/>
            <a:ext cx="8643937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4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TRÒ </a:t>
            </a:r>
            <a:r>
              <a:rPr lang="en-US" altLang="en-US" sz="440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en-US" sz="6000" b="0" i="0" dirty="0" err="1">
                <a:solidFill>
                  <a:srgbClr val="CC00CC"/>
                </a:solidFill>
                <a:latin typeface=".VnAristote" panose="020B7200000000000000" pitchFamily="34" charset="0"/>
              </a:rPr>
              <a:t>:Hép</a:t>
            </a:r>
            <a:r>
              <a:rPr lang="en-US" altLang="en-US" sz="6000" b="0" i="0" dirty="0">
                <a:solidFill>
                  <a:srgbClr val="CC00CC"/>
                </a:solidFill>
                <a:latin typeface=".VnAristote" panose="020B7200000000000000" pitchFamily="34" charset="0"/>
              </a:rPr>
              <a:t> </a:t>
            </a:r>
            <a:r>
              <a:rPr lang="en-US" altLang="en-US" sz="6000" b="0" i="0" dirty="0" err="1">
                <a:solidFill>
                  <a:srgbClr val="CC00CC"/>
                </a:solidFill>
                <a:latin typeface=".VnAristote" panose="020B7200000000000000" pitchFamily="34" charset="0"/>
              </a:rPr>
              <a:t>qu</a:t>
            </a:r>
            <a:r>
              <a:rPr lang="en-US" altLang="en-US" sz="6000" b="0" i="0" dirty="0">
                <a:solidFill>
                  <a:srgbClr val="CC00CC"/>
                </a:solidFill>
                <a:latin typeface=".VnAristote" panose="020B7200000000000000" pitchFamily="34" charset="0"/>
              </a:rPr>
              <a:t>µ </a:t>
            </a:r>
            <a:r>
              <a:rPr lang="en-US" altLang="en-US" sz="6000" b="0" i="0" dirty="0" err="1">
                <a:solidFill>
                  <a:srgbClr val="CC00CC"/>
                </a:solidFill>
                <a:latin typeface=".VnAristote" panose="020B7200000000000000" pitchFamily="34" charset="0"/>
              </a:rPr>
              <a:t>bÝ</a:t>
            </a:r>
            <a:r>
              <a:rPr lang="en-US" altLang="en-US" sz="6000" b="0" i="0" dirty="0">
                <a:solidFill>
                  <a:srgbClr val="CC00CC"/>
                </a:solidFill>
                <a:latin typeface=".VnAristote" panose="020B7200000000000000" pitchFamily="34" charset="0"/>
              </a:rPr>
              <a:t> </a:t>
            </a:r>
            <a:r>
              <a:rPr lang="en-US" altLang="en-US" sz="6000" b="0" i="0" dirty="0" err="1">
                <a:solidFill>
                  <a:srgbClr val="CC00CC"/>
                </a:solidFill>
                <a:latin typeface=".VnAristote" panose="020B7200000000000000" pitchFamily="34" charset="0"/>
              </a:rPr>
              <a:t>mËt</a:t>
            </a:r>
            <a:endParaRPr lang="en-US" altLang="en-US" sz="6000" b="0" i="0" dirty="0">
              <a:solidFill>
                <a:srgbClr val="CC00CC"/>
              </a:solidFill>
              <a:latin typeface=".VnAristote" panose="020B7200000000000000" pitchFamily="34" charset="0"/>
            </a:endParaRPr>
          </a:p>
        </p:txBody>
      </p:sp>
      <p:pic>
        <p:nvPicPr>
          <p:cNvPr id="16341" name="Picture 981" descr="ANd9GcTcLARSZ3ViuvvpDjb6rKlrPrXSselzYfafbN_PuOdn57Izg7Af">
            <a:hlinkClick r:id="rId9" action="ppaction://hlinksldjump"/>
            <a:extLst>
              <a:ext uri="{FF2B5EF4-FFF2-40B4-BE49-F238E27FC236}">
                <a16:creationId xmlns:a16="http://schemas.microsoft.com/office/drawing/2014/main" id="{18629827-D935-4668-B79A-212BF44B24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016733"/>
            <a:ext cx="2794000" cy="279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C2CC64B2-3627-48E5-81CF-44EA1C52C4C0}"/>
              </a:ext>
            </a:extLst>
          </p:cNvPr>
          <p:cNvSpPr/>
          <p:nvPr/>
        </p:nvSpPr>
        <p:spPr>
          <a:xfrm>
            <a:off x="538163" y="6324600"/>
            <a:ext cx="757237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lowchart: Alternate Process 2">
            <a:extLst>
              <a:ext uri="{FF2B5EF4-FFF2-40B4-BE49-F238E27FC236}">
                <a16:creationId xmlns:a16="http://schemas.microsoft.com/office/drawing/2014/main" id="{0EA9DB10-8B89-4242-AC3B-2A929A099ADA}"/>
              </a:ext>
            </a:extLst>
          </p:cNvPr>
          <p:cNvSpPr/>
          <p:nvPr/>
        </p:nvSpPr>
        <p:spPr>
          <a:xfrm>
            <a:off x="3048000" y="6400800"/>
            <a:ext cx="757237" cy="45720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Heart 3">
            <a:extLst>
              <a:ext uri="{FF2B5EF4-FFF2-40B4-BE49-F238E27FC236}">
                <a16:creationId xmlns:a16="http://schemas.microsoft.com/office/drawing/2014/main" id="{80B3E8FF-40CC-474B-88CC-6D9E9C2A0FCC}"/>
              </a:ext>
            </a:extLst>
          </p:cNvPr>
          <p:cNvSpPr/>
          <p:nvPr/>
        </p:nvSpPr>
        <p:spPr>
          <a:xfrm>
            <a:off x="5768181" y="6234332"/>
            <a:ext cx="757237" cy="609600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Hexagon 4">
            <a:extLst>
              <a:ext uri="{FF2B5EF4-FFF2-40B4-BE49-F238E27FC236}">
                <a16:creationId xmlns:a16="http://schemas.microsoft.com/office/drawing/2014/main" id="{968115FA-2212-4131-88D8-C40026BDE7A9}"/>
              </a:ext>
            </a:extLst>
          </p:cNvPr>
          <p:cNvSpPr/>
          <p:nvPr/>
        </p:nvSpPr>
        <p:spPr>
          <a:xfrm>
            <a:off x="7848600" y="6274191"/>
            <a:ext cx="757237" cy="583809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3" dur="500"/>
                                        <p:tgtEl>
                                          <p:spTgt spid="163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9" dur="2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44ED2C7-2B1A-4393-ABBF-8414049EEFA3}"/>
              </a:ext>
            </a:extLst>
          </p:cNvPr>
          <p:cNvSpPr txBox="1"/>
          <p:nvPr/>
        </p:nvSpPr>
        <p:spPr>
          <a:xfrm>
            <a:off x="762000" y="1600200"/>
            <a:ext cx="7086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" name="Arrow: Right 2">
            <a:hlinkClick r:id="rId2" action="ppaction://hlinksldjump"/>
            <a:extLst>
              <a:ext uri="{FF2B5EF4-FFF2-40B4-BE49-F238E27FC236}">
                <a16:creationId xmlns:a16="http://schemas.microsoft.com/office/drawing/2014/main" id="{E3C396BF-72F0-4068-881F-C8F569C4186C}"/>
              </a:ext>
            </a:extLst>
          </p:cNvPr>
          <p:cNvSpPr/>
          <p:nvPr/>
        </p:nvSpPr>
        <p:spPr>
          <a:xfrm>
            <a:off x="7467600" y="5943600"/>
            <a:ext cx="1066800" cy="6477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4825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7587CA3-29F8-4C7C-9BC4-F8F07D4E117B}"/>
              </a:ext>
            </a:extLst>
          </p:cNvPr>
          <p:cNvSpPr/>
          <p:nvPr/>
        </p:nvSpPr>
        <p:spPr>
          <a:xfrm>
            <a:off x="1219200" y="1524000"/>
            <a:ext cx="7239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bao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dirty="0"/>
          </a:p>
        </p:txBody>
      </p:sp>
      <p:sp>
        <p:nvSpPr>
          <p:cNvPr id="6" name="Arrow: Right 5">
            <a:hlinkClick r:id="rId2" action="ppaction://hlinksldjump"/>
            <a:extLst>
              <a:ext uri="{FF2B5EF4-FFF2-40B4-BE49-F238E27FC236}">
                <a16:creationId xmlns:a16="http://schemas.microsoft.com/office/drawing/2014/main" id="{045AA171-76CA-4C0B-8828-99DDB5F48303}"/>
              </a:ext>
            </a:extLst>
          </p:cNvPr>
          <p:cNvSpPr/>
          <p:nvPr/>
        </p:nvSpPr>
        <p:spPr>
          <a:xfrm>
            <a:off x="7620000" y="6172200"/>
            <a:ext cx="1143000" cy="685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1750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7587CA3-29F8-4C7C-9BC4-F8F07D4E117B}"/>
              </a:ext>
            </a:extLst>
          </p:cNvPr>
          <p:cNvSpPr/>
          <p:nvPr/>
        </p:nvSpPr>
        <p:spPr>
          <a:xfrm>
            <a:off x="609600" y="1524000"/>
            <a:ext cx="7848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vi-VN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vi-VN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dirty="0"/>
          </a:p>
        </p:txBody>
      </p:sp>
      <p:sp>
        <p:nvSpPr>
          <p:cNvPr id="2" name="Arrow: Right 1">
            <a:hlinkClick r:id="rId2" action="ppaction://hlinksldjump"/>
            <a:extLst>
              <a:ext uri="{FF2B5EF4-FFF2-40B4-BE49-F238E27FC236}">
                <a16:creationId xmlns:a16="http://schemas.microsoft.com/office/drawing/2014/main" id="{793D7608-5391-449F-9FD5-AC4F2036CC66}"/>
              </a:ext>
            </a:extLst>
          </p:cNvPr>
          <p:cNvSpPr/>
          <p:nvPr/>
        </p:nvSpPr>
        <p:spPr>
          <a:xfrm>
            <a:off x="7467600" y="5562600"/>
            <a:ext cx="1295400" cy="914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6357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7587CA3-29F8-4C7C-9BC4-F8F07D4E117B}"/>
              </a:ext>
            </a:extLst>
          </p:cNvPr>
          <p:cNvSpPr/>
          <p:nvPr/>
        </p:nvSpPr>
        <p:spPr>
          <a:xfrm>
            <a:off x="609600" y="1524000"/>
            <a:ext cx="78486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vi-VN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vi-VN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dirty="0"/>
          </a:p>
        </p:txBody>
      </p:sp>
      <p:sp>
        <p:nvSpPr>
          <p:cNvPr id="2" name="Arrow: Right 1">
            <a:hlinkClick r:id="rId2" action="ppaction://hlinksldjump"/>
            <a:extLst>
              <a:ext uri="{FF2B5EF4-FFF2-40B4-BE49-F238E27FC236}">
                <a16:creationId xmlns:a16="http://schemas.microsoft.com/office/drawing/2014/main" id="{535FF8D4-9CBC-4709-B94E-80667ED290B1}"/>
              </a:ext>
            </a:extLst>
          </p:cNvPr>
          <p:cNvSpPr/>
          <p:nvPr/>
        </p:nvSpPr>
        <p:spPr>
          <a:xfrm>
            <a:off x="7229622" y="5562600"/>
            <a:ext cx="1219200" cy="838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602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82" name="Text Box 10">
            <a:extLst>
              <a:ext uri="{FF2B5EF4-FFF2-40B4-BE49-F238E27FC236}">
                <a16:creationId xmlns:a16="http://schemas.microsoft.com/office/drawing/2014/main" id="{EC31D173-15D0-4E7C-8315-84C0123DCF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4648200"/>
            <a:ext cx="1676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2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endParaRPr lang="en-US" altLang="en-US" sz="20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5483" name="Text Box 11">
            <a:extLst>
              <a:ext uri="{FF2B5EF4-FFF2-40B4-BE49-F238E27FC236}">
                <a16:creationId xmlns:a16="http://schemas.microsoft.com/office/drawing/2014/main" id="{15DC6074-CF3C-47E7-8015-A6CDE4C00A6D}"/>
              </a:ext>
            </a:extLst>
          </p:cNvPr>
          <p:cNvSpPr txBox="1">
            <a:spLocks noChangeArrowheads="1"/>
          </p:cNvSpPr>
          <p:nvPr/>
        </p:nvSpPr>
        <p:spPr bwMode="auto">
          <a:xfrm rot="-3000247">
            <a:off x="2288381" y="4244182"/>
            <a:ext cx="14303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</a:t>
            </a:r>
            <a:r>
              <a:rPr lang="en-US" altLang="en-US" sz="1600" b="1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ều rộng</a:t>
            </a:r>
          </a:p>
        </p:txBody>
      </p:sp>
      <p:sp>
        <p:nvSpPr>
          <p:cNvPr id="105485" name="Text Box 13">
            <a:extLst>
              <a:ext uri="{FF2B5EF4-FFF2-40B4-BE49-F238E27FC236}">
                <a16:creationId xmlns:a16="http://schemas.microsoft.com/office/drawing/2014/main" id="{987174E4-7FA3-4A7F-9700-B430D42C6FC3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2295525" y="2828925"/>
            <a:ext cx="1676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 cao</a:t>
            </a:r>
          </a:p>
        </p:txBody>
      </p:sp>
      <p:grpSp>
        <p:nvGrpSpPr>
          <p:cNvPr id="2" name="Group 5">
            <a:extLst>
              <a:ext uri="{FF2B5EF4-FFF2-40B4-BE49-F238E27FC236}">
                <a16:creationId xmlns:a16="http://schemas.microsoft.com/office/drawing/2014/main" id="{D1515AB8-ADC8-41A0-8A0B-6F6459C2409A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2514600"/>
            <a:ext cx="2667000" cy="2133600"/>
            <a:chOff x="1536" y="2256"/>
            <a:chExt cx="1776" cy="1344"/>
          </a:xfrm>
        </p:grpSpPr>
        <p:sp>
          <p:nvSpPr>
            <p:cNvPr id="11322" name="AutoShape 6">
              <a:extLst>
                <a:ext uri="{FF2B5EF4-FFF2-40B4-BE49-F238E27FC236}">
                  <a16:creationId xmlns:a16="http://schemas.microsoft.com/office/drawing/2014/main" id="{2BA37A12-DDD7-4748-949B-C4CB21048D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6" y="2256"/>
              <a:ext cx="1776" cy="1344"/>
            </a:xfrm>
            <a:prstGeom prst="cube">
              <a:avLst>
                <a:gd name="adj" fmla="val 25000"/>
              </a:avLst>
            </a:prstGeom>
            <a:noFill/>
            <a:ln w="571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1323" name="Line 7">
              <a:extLst>
                <a:ext uri="{FF2B5EF4-FFF2-40B4-BE49-F238E27FC236}">
                  <a16:creationId xmlns:a16="http://schemas.microsoft.com/office/drawing/2014/main" id="{2ED875BF-C245-4D87-B83F-608F83DF9AE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2" y="2256"/>
              <a:ext cx="0" cy="1008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24" name="Line 8">
              <a:extLst>
                <a:ext uri="{FF2B5EF4-FFF2-40B4-BE49-F238E27FC236}">
                  <a16:creationId xmlns:a16="http://schemas.microsoft.com/office/drawing/2014/main" id="{9C717BC3-3EF0-4FA0-9BD3-C76744C02CA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536" y="3264"/>
              <a:ext cx="336" cy="336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25" name="Line 9">
              <a:extLst>
                <a:ext uri="{FF2B5EF4-FFF2-40B4-BE49-F238E27FC236}">
                  <a16:creationId xmlns:a16="http://schemas.microsoft.com/office/drawing/2014/main" id="{A627048F-E49A-4229-BD91-387B179D93B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2" y="3264"/>
              <a:ext cx="1440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5486" name="Text Box 14">
            <a:extLst>
              <a:ext uri="{FF2B5EF4-FFF2-40B4-BE49-F238E27FC236}">
                <a16:creationId xmlns:a16="http://schemas.microsoft.com/office/drawing/2014/main" id="{BBE92F99-1954-45A4-95C8-8C0E67092C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2057400"/>
            <a:ext cx="304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05487" name="Text Box 15">
            <a:extLst>
              <a:ext uri="{FF2B5EF4-FFF2-40B4-BE49-F238E27FC236}">
                <a16:creationId xmlns:a16="http://schemas.microsoft.com/office/drawing/2014/main" id="{AC2331DF-A5CB-4851-9459-1778FDC577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3886200"/>
            <a:ext cx="381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  <p:sp>
        <p:nvSpPr>
          <p:cNvPr id="105488" name="Text Box 16">
            <a:extLst>
              <a:ext uri="{FF2B5EF4-FFF2-40B4-BE49-F238E27FC236}">
                <a16:creationId xmlns:a16="http://schemas.microsoft.com/office/drawing/2014/main" id="{21E7C811-E93D-45B7-9332-EE05E09163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4581525"/>
            <a:ext cx="457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</a:p>
        </p:txBody>
      </p:sp>
      <p:sp>
        <p:nvSpPr>
          <p:cNvPr id="105489" name="Text Box 17">
            <a:extLst>
              <a:ext uri="{FF2B5EF4-FFF2-40B4-BE49-F238E27FC236}">
                <a16:creationId xmlns:a16="http://schemas.microsoft.com/office/drawing/2014/main" id="{324A7C3F-58F1-4121-9CB9-2B3E6F569A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76200" y="2743200"/>
            <a:ext cx="457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105490" name="Text Box 18">
            <a:extLst>
              <a:ext uri="{FF2B5EF4-FFF2-40B4-BE49-F238E27FC236}">
                <a16:creationId xmlns:a16="http://schemas.microsoft.com/office/drawing/2014/main" id="{8A96D842-1EE4-434F-8163-CDC8DC2456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2057400"/>
            <a:ext cx="381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05491" name="Text Box 19">
            <a:extLst>
              <a:ext uri="{FF2B5EF4-FFF2-40B4-BE49-F238E27FC236}">
                <a16:creationId xmlns:a16="http://schemas.microsoft.com/office/drawing/2014/main" id="{1EB109D7-5819-44AA-B16C-3BEC8528B3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76200" y="4572000"/>
            <a:ext cx="457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</a:p>
        </p:txBody>
      </p:sp>
      <p:sp>
        <p:nvSpPr>
          <p:cNvPr id="105492" name="Text Box 20">
            <a:extLst>
              <a:ext uri="{FF2B5EF4-FFF2-40B4-BE49-F238E27FC236}">
                <a16:creationId xmlns:a16="http://schemas.microsoft.com/office/drawing/2014/main" id="{1E3B7029-F894-410F-B870-05500067B3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3733800"/>
            <a:ext cx="609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</p:txBody>
      </p:sp>
      <p:sp>
        <p:nvSpPr>
          <p:cNvPr id="105493" name="Text Box 21">
            <a:extLst>
              <a:ext uri="{FF2B5EF4-FFF2-40B4-BE49-F238E27FC236}">
                <a16:creationId xmlns:a16="http://schemas.microsoft.com/office/drawing/2014/main" id="{3F26FCF0-0F76-418F-A13C-5123B14F7F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2895600"/>
            <a:ext cx="457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05495" name="Text Box 23">
            <a:extLst>
              <a:ext uri="{FF2B5EF4-FFF2-40B4-BE49-F238E27FC236}">
                <a16:creationId xmlns:a16="http://schemas.microsoft.com/office/drawing/2014/main" id="{37364A84-594E-4469-8945-01E9164E35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" y="304800"/>
            <a:ext cx="8001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en-US" sz="36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hộp</a:t>
            </a:r>
            <a:r>
              <a:rPr lang="en-US" altLang="en-US" sz="36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chữ</a:t>
            </a:r>
            <a:r>
              <a:rPr lang="en-US" altLang="en-US" sz="36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nhật</a:t>
            </a:r>
            <a:r>
              <a:rPr lang="en-US" altLang="en-US" sz="36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36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:</a:t>
            </a:r>
          </a:p>
        </p:txBody>
      </p:sp>
      <p:grpSp>
        <p:nvGrpSpPr>
          <p:cNvPr id="3" name="Group 30">
            <a:extLst>
              <a:ext uri="{FF2B5EF4-FFF2-40B4-BE49-F238E27FC236}">
                <a16:creationId xmlns:a16="http://schemas.microsoft.com/office/drawing/2014/main" id="{E6A8DEF9-FA26-4A74-9378-D0072D904C1D}"/>
              </a:ext>
            </a:extLst>
          </p:cNvPr>
          <p:cNvGrpSpPr>
            <a:grpSpLocks/>
          </p:cNvGrpSpPr>
          <p:nvPr/>
        </p:nvGrpSpPr>
        <p:grpSpPr bwMode="auto">
          <a:xfrm>
            <a:off x="3427413" y="1219200"/>
            <a:ext cx="5334000" cy="519113"/>
            <a:chOff x="2333" y="-287"/>
            <a:chExt cx="3360" cy="327"/>
          </a:xfrm>
        </p:grpSpPr>
        <p:sp>
          <p:nvSpPr>
            <p:cNvPr id="11320" name="Oval 24">
              <a:extLst>
                <a:ext uri="{FF2B5EF4-FFF2-40B4-BE49-F238E27FC236}">
                  <a16:creationId xmlns:a16="http://schemas.microsoft.com/office/drawing/2014/main" id="{86E9EBB1-2952-4C43-9A2D-A483449FBB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33" y="-194"/>
              <a:ext cx="144" cy="144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321" name="Text Box 25">
              <a:extLst>
                <a:ext uri="{FF2B5EF4-FFF2-40B4-BE49-F238E27FC236}">
                  <a16:creationId xmlns:a16="http://schemas.microsoft.com/office/drawing/2014/main" id="{8B7C6894-F8F0-43A1-B14F-70127F538B8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77" y="-287"/>
              <a:ext cx="321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Tám</a:t>
              </a:r>
              <a:r>
                <a:rPr lang="en-US" altLang="en-US" sz="28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đỉnh</a:t>
              </a:r>
              <a:r>
                <a:rPr lang="en-US" altLang="en-US" sz="28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  <a:endPara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" name="Group 31">
            <a:extLst>
              <a:ext uri="{FF2B5EF4-FFF2-40B4-BE49-F238E27FC236}">
                <a16:creationId xmlns:a16="http://schemas.microsoft.com/office/drawing/2014/main" id="{996771F4-059A-4889-B1F5-51189FBFD345}"/>
              </a:ext>
            </a:extLst>
          </p:cNvPr>
          <p:cNvGrpSpPr>
            <a:grpSpLocks/>
          </p:cNvGrpSpPr>
          <p:nvPr/>
        </p:nvGrpSpPr>
        <p:grpSpPr bwMode="auto">
          <a:xfrm>
            <a:off x="3617913" y="2936875"/>
            <a:ext cx="6324600" cy="519113"/>
            <a:chOff x="2146" y="1313"/>
            <a:chExt cx="3984" cy="327"/>
          </a:xfrm>
        </p:grpSpPr>
        <p:sp>
          <p:nvSpPr>
            <p:cNvPr id="11318" name="Oval 26">
              <a:extLst>
                <a:ext uri="{FF2B5EF4-FFF2-40B4-BE49-F238E27FC236}">
                  <a16:creationId xmlns:a16="http://schemas.microsoft.com/office/drawing/2014/main" id="{EFE10172-1B9B-47BE-B41B-A9604F4CE0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46" y="1435"/>
              <a:ext cx="144" cy="144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319" name="Text Box 27">
              <a:extLst>
                <a:ext uri="{FF2B5EF4-FFF2-40B4-BE49-F238E27FC236}">
                  <a16:creationId xmlns:a16="http://schemas.microsoft.com/office/drawing/2014/main" id="{977870E7-937B-427A-826A-E7B4425C81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90" y="1313"/>
              <a:ext cx="384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Mười</a:t>
              </a:r>
              <a:r>
                <a:rPr lang="en-US" altLang="en-US" sz="28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hai</a:t>
              </a:r>
              <a:r>
                <a:rPr lang="en-US" altLang="en-US" sz="28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cạnh</a:t>
              </a:r>
              <a:r>
                <a:rPr lang="en-US" altLang="en-US" sz="28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altLang="en-US" sz="28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  <a:endPara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05500" name="Text Box 28">
            <a:extLst>
              <a:ext uri="{FF2B5EF4-FFF2-40B4-BE49-F238E27FC236}">
                <a16:creationId xmlns:a16="http://schemas.microsoft.com/office/drawing/2014/main" id="{FE4735BC-12DF-4FA5-A91D-C2EDF07954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175" y="5719763"/>
            <a:ext cx="8628063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altLang="en-US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en-US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altLang="en-US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altLang="en-US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altLang="en-US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altLang="en-US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en-US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5515" name="Rectangle 43">
            <a:extLst>
              <a:ext uri="{FF2B5EF4-FFF2-40B4-BE49-F238E27FC236}">
                <a16:creationId xmlns:a16="http://schemas.microsoft.com/office/drawing/2014/main" id="{531B3CB7-BE8C-4DF2-B1B2-C0E142FD25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26138" y="1219200"/>
            <a:ext cx="14843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</a:p>
        </p:txBody>
      </p:sp>
      <p:sp>
        <p:nvSpPr>
          <p:cNvPr id="105516" name="Rectangle 44">
            <a:extLst>
              <a:ext uri="{FF2B5EF4-FFF2-40B4-BE49-F238E27FC236}">
                <a16:creationId xmlns:a16="http://schemas.microsoft.com/office/drawing/2014/main" id="{A33AA772-2211-46C6-A2B3-9FF0740912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42175" y="1219200"/>
            <a:ext cx="13938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đỉnh </a:t>
            </a:r>
            <a:r>
              <a:rPr lang="en-US" altLang="en-US" sz="28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</p:txBody>
      </p:sp>
      <p:sp>
        <p:nvSpPr>
          <p:cNvPr id="105517" name="Rectangle 45">
            <a:extLst>
              <a:ext uri="{FF2B5EF4-FFF2-40B4-BE49-F238E27FC236}">
                <a16:creationId xmlns:a16="http://schemas.microsoft.com/office/drawing/2014/main" id="{B9E23AC1-E3DA-463B-8FF9-65EB5CC687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22725" y="1843088"/>
            <a:ext cx="131286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đỉnh </a:t>
            </a:r>
            <a:r>
              <a:rPr lang="en-US" altLang="en-US" sz="28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</p:txBody>
      </p:sp>
      <p:sp>
        <p:nvSpPr>
          <p:cNvPr id="105518" name="Rectangle 46">
            <a:extLst>
              <a:ext uri="{FF2B5EF4-FFF2-40B4-BE49-F238E27FC236}">
                <a16:creationId xmlns:a16="http://schemas.microsoft.com/office/drawing/2014/main" id="{DA89E041-5E86-42E1-91D1-2E4FAAC927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70500" y="1812925"/>
            <a:ext cx="15049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đỉnh </a:t>
            </a:r>
            <a:r>
              <a:rPr lang="en-US" altLang="en-US" sz="28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</p:txBody>
      </p:sp>
      <p:sp>
        <p:nvSpPr>
          <p:cNvPr id="105519" name="Rectangle 47">
            <a:extLst>
              <a:ext uri="{FF2B5EF4-FFF2-40B4-BE49-F238E27FC236}">
                <a16:creationId xmlns:a16="http://schemas.microsoft.com/office/drawing/2014/main" id="{F36E09E5-1C1A-45BB-B986-2D93818F0E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3863" y="1812925"/>
            <a:ext cx="15827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đỉnh </a:t>
            </a:r>
            <a:r>
              <a:rPr lang="en-US" altLang="en-US" sz="28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</p:txBody>
      </p:sp>
      <p:sp>
        <p:nvSpPr>
          <p:cNvPr id="105520" name="Rectangle 48">
            <a:extLst>
              <a:ext uri="{FF2B5EF4-FFF2-40B4-BE49-F238E27FC236}">
                <a16:creationId xmlns:a16="http://schemas.microsoft.com/office/drawing/2014/main" id="{A98E4A4B-1ECD-446C-9BC2-514015E9BA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97338" y="2389188"/>
            <a:ext cx="1414462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đỉnh </a:t>
            </a:r>
            <a:r>
              <a:rPr lang="en-US" altLang="en-US" sz="28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</p:txBody>
      </p:sp>
      <p:sp>
        <p:nvSpPr>
          <p:cNvPr id="105521" name="Rectangle 49">
            <a:extLst>
              <a:ext uri="{FF2B5EF4-FFF2-40B4-BE49-F238E27FC236}">
                <a16:creationId xmlns:a16="http://schemas.microsoft.com/office/drawing/2014/main" id="{FEECEEFE-BA01-495C-84D5-157404C9C9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2371725"/>
            <a:ext cx="1333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</a:rPr>
              <a:t> </a:t>
            </a: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đỉnh </a:t>
            </a:r>
            <a:r>
              <a:rPr lang="en-US" altLang="en-US" sz="28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</p:txBody>
      </p:sp>
      <p:sp>
        <p:nvSpPr>
          <p:cNvPr id="105522" name="Rectangle 50">
            <a:extLst>
              <a:ext uri="{FF2B5EF4-FFF2-40B4-BE49-F238E27FC236}">
                <a16:creationId xmlns:a16="http://schemas.microsoft.com/office/drawing/2014/main" id="{1A7B3EB1-12C0-44D3-A6E5-15EC340269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27863" y="2362200"/>
            <a:ext cx="133191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đỉnh </a:t>
            </a:r>
            <a:r>
              <a:rPr lang="en-US" altLang="en-US" sz="28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5523" name="Rectangle 51">
            <a:extLst>
              <a:ext uri="{FF2B5EF4-FFF2-40B4-BE49-F238E27FC236}">
                <a16:creationId xmlns:a16="http://schemas.microsoft.com/office/drawing/2014/main" id="{36FF21A7-2B1E-449B-A526-42A707FAAD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3505200"/>
            <a:ext cx="16827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 </a:t>
            </a:r>
            <a:r>
              <a:rPr lang="en-US" altLang="en-US" sz="28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</a:t>
            </a: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</p:txBody>
      </p:sp>
      <p:sp>
        <p:nvSpPr>
          <p:cNvPr id="105524" name="Rectangle 52">
            <a:extLst>
              <a:ext uri="{FF2B5EF4-FFF2-40B4-BE49-F238E27FC236}">
                <a16:creationId xmlns:a16="http://schemas.microsoft.com/office/drawing/2014/main" id="{36877923-4D84-4179-A599-21FEFCC08B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89563" y="4114800"/>
            <a:ext cx="17827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cạnh</a:t>
            </a:r>
            <a:r>
              <a:rPr lang="en-US" altLang="en-US" sz="28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BC</a:t>
            </a: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</p:txBody>
      </p:sp>
      <p:sp>
        <p:nvSpPr>
          <p:cNvPr id="105525" name="Rectangle 53">
            <a:extLst>
              <a:ext uri="{FF2B5EF4-FFF2-40B4-BE49-F238E27FC236}">
                <a16:creationId xmlns:a16="http://schemas.microsoft.com/office/drawing/2014/main" id="{EBB9116E-DD67-49E7-8E65-4125CFC0D5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3505200"/>
            <a:ext cx="18923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cạnh</a:t>
            </a:r>
            <a:r>
              <a:rPr lang="en-US" altLang="en-US" sz="28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DC</a:t>
            </a: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en-US" sz="28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8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5526" name="Rectangle 54">
            <a:extLst>
              <a:ext uri="{FF2B5EF4-FFF2-40B4-BE49-F238E27FC236}">
                <a16:creationId xmlns:a16="http://schemas.microsoft.com/office/drawing/2014/main" id="{94A609B8-6567-4FB1-8704-3A66C54D6A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0" y="4114800"/>
            <a:ext cx="17827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cạnh </a:t>
            </a:r>
            <a:r>
              <a:rPr lang="en-US" altLang="en-US" sz="28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</a:t>
            </a: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</p:txBody>
      </p:sp>
      <p:sp>
        <p:nvSpPr>
          <p:cNvPr id="105528" name="Rectangle 56">
            <a:extLst>
              <a:ext uri="{FF2B5EF4-FFF2-40B4-BE49-F238E27FC236}">
                <a16:creationId xmlns:a16="http://schemas.microsoft.com/office/drawing/2014/main" id="{6C834742-8C02-4CDC-96C9-8F8C42562C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0" y="3505200"/>
            <a:ext cx="19700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cạnh </a:t>
            </a:r>
            <a:r>
              <a:rPr lang="en-US" altLang="en-US" sz="28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MN</a:t>
            </a: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</p:txBody>
      </p:sp>
      <p:sp>
        <p:nvSpPr>
          <p:cNvPr id="105529" name="Rectangle 57">
            <a:extLst>
              <a:ext uri="{FF2B5EF4-FFF2-40B4-BE49-F238E27FC236}">
                <a16:creationId xmlns:a16="http://schemas.microsoft.com/office/drawing/2014/main" id="{16B30DC2-4F55-4BE5-B6B0-56C3FB1BD3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4150" y="4648200"/>
            <a:ext cx="1549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 </a:t>
            </a:r>
            <a:r>
              <a:rPr lang="en-US" altLang="en-US" sz="28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NP</a:t>
            </a: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</p:txBody>
      </p:sp>
      <p:sp>
        <p:nvSpPr>
          <p:cNvPr id="105530" name="Rectangle 58">
            <a:extLst>
              <a:ext uri="{FF2B5EF4-FFF2-40B4-BE49-F238E27FC236}">
                <a16:creationId xmlns:a16="http://schemas.microsoft.com/office/drawing/2014/main" id="{CCF4D843-354A-4F41-994A-EC03FB4300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4114800"/>
            <a:ext cx="15875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 </a:t>
            </a:r>
            <a:r>
              <a:rPr lang="en-US" altLang="en-US" sz="28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QP</a:t>
            </a: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</p:txBody>
      </p:sp>
      <p:sp>
        <p:nvSpPr>
          <p:cNvPr id="105531" name="Rectangle 59">
            <a:extLst>
              <a:ext uri="{FF2B5EF4-FFF2-40B4-BE49-F238E27FC236}">
                <a16:creationId xmlns:a16="http://schemas.microsoft.com/office/drawing/2014/main" id="{1172C3F5-87CC-4998-AE96-41386DD78D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0" y="4648200"/>
            <a:ext cx="17208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 </a:t>
            </a:r>
            <a:r>
              <a:rPr lang="en-US" altLang="en-US" sz="28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MQ</a:t>
            </a: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</p:txBody>
      </p:sp>
      <p:sp>
        <p:nvSpPr>
          <p:cNvPr id="105532" name="Rectangle 60">
            <a:extLst>
              <a:ext uri="{FF2B5EF4-FFF2-40B4-BE49-F238E27FC236}">
                <a16:creationId xmlns:a16="http://schemas.microsoft.com/office/drawing/2014/main" id="{0D3B08D7-1CF5-4CE8-B24A-231C9F8732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5181600"/>
            <a:ext cx="16859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 </a:t>
            </a:r>
            <a:r>
              <a:rPr lang="en-US" altLang="en-US" sz="28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</a:t>
            </a: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</p:txBody>
      </p:sp>
      <p:sp>
        <p:nvSpPr>
          <p:cNvPr id="105533" name="Rectangle 61">
            <a:extLst>
              <a:ext uri="{FF2B5EF4-FFF2-40B4-BE49-F238E27FC236}">
                <a16:creationId xmlns:a16="http://schemas.microsoft.com/office/drawing/2014/main" id="{015770BA-7C6D-4A06-9E67-1B0B971DC4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99100" y="5181600"/>
            <a:ext cx="16922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cạnh </a:t>
            </a:r>
            <a:r>
              <a:rPr lang="en-US" altLang="en-US" sz="28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BN</a:t>
            </a: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</p:txBody>
      </p:sp>
      <p:sp>
        <p:nvSpPr>
          <p:cNvPr id="105534" name="Rectangle 62">
            <a:extLst>
              <a:ext uri="{FF2B5EF4-FFF2-40B4-BE49-F238E27FC236}">
                <a16:creationId xmlns:a16="http://schemas.microsoft.com/office/drawing/2014/main" id="{86D6050B-EF20-4C7F-8E68-4886A8DEEA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65950" y="5181600"/>
            <a:ext cx="17287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cạnh </a:t>
            </a:r>
            <a:r>
              <a:rPr lang="en-US" altLang="en-US" sz="28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CP</a:t>
            </a: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5535" name="Rectangle 63">
            <a:extLst>
              <a:ext uri="{FF2B5EF4-FFF2-40B4-BE49-F238E27FC236}">
                <a16:creationId xmlns:a16="http://schemas.microsoft.com/office/drawing/2014/main" id="{F7C4C640-3D02-4333-B912-684AFCFD94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4513" y="4657725"/>
            <a:ext cx="19113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cạnh </a:t>
            </a:r>
            <a:r>
              <a:rPr lang="en-US" altLang="en-US" sz="28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DQ</a:t>
            </a: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</p:txBody>
      </p:sp>
      <p:sp>
        <p:nvSpPr>
          <p:cNvPr id="105536" name="Line 64">
            <a:extLst>
              <a:ext uri="{FF2B5EF4-FFF2-40B4-BE49-F238E27FC236}">
                <a16:creationId xmlns:a16="http://schemas.microsoft.com/office/drawing/2014/main" id="{5F3433A5-8BEB-4271-8277-C08F1B5F00E7}"/>
              </a:ext>
            </a:extLst>
          </p:cNvPr>
          <p:cNvSpPr>
            <a:spLocks noChangeShapeType="1"/>
          </p:cNvSpPr>
          <p:nvPr/>
        </p:nvSpPr>
        <p:spPr bwMode="auto">
          <a:xfrm>
            <a:off x="762000" y="2514600"/>
            <a:ext cx="2209800" cy="0"/>
          </a:xfrm>
          <a:prstGeom prst="line">
            <a:avLst/>
          </a:prstGeom>
          <a:noFill/>
          <a:ln w="5715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539" name="Line 67">
            <a:extLst>
              <a:ext uri="{FF2B5EF4-FFF2-40B4-BE49-F238E27FC236}">
                <a16:creationId xmlns:a16="http://schemas.microsoft.com/office/drawing/2014/main" id="{32CAB079-A8F0-4CDD-A28B-070AB8D2E03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438400" y="2514600"/>
            <a:ext cx="533400" cy="533400"/>
          </a:xfrm>
          <a:prstGeom prst="line">
            <a:avLst/>
          </a:prstGeom>
          <a:noFill/>
          <a:ln w="5715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540" name="Line 68">
            <a:extLst>
              <a:ext uri="{FF2B5EF4-FFF2-40B4-BE49-F238E27FC236}">
                <a16:creationId xmlns:a16="http://schemas.microsoft.com/office/drawing/2014/main" id="{A796DBC1-93E2-49E9-B0D0-4CD3A3E4139B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" y="3048000"/>
            <a:ext cx="2133600" cy="0"/>
          </a:xfrm>
          <a:prstGeom prst="line">
            <a:avLst/>
          </a:prstGeom>
          <a:noFill/>
          <a:ln w="5715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541" name="Line 69">
            <a:extLst>
              <a:ext uri="{FF2B5EF4-FFF2-40B4-BE49-F238E27FC236}">
                <a16:creationId xmlns:a16="http://schemas.microsoft.com/office/drawing/2014/main" id="{69094594-8369-40F9-AE0E-0B7B26EC0BE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04800" y="2514600"/>
            <a:ext cx="533400" cy="533400"/>
          </a:xfrm>
          <a:prstGeom prst="line">
            <a:avLst/>
          </a:prstGeom>
          <a:noFill/>
          <a:ln w="5715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542" name="Line 70">
            <a:extLst>
              <a:ext uri="{FF2B5EF4-FFF2-40B4-BE49-F238E27FC236}">
                <a16:creationId xmlns:a16="http://schemas.microsoft.com/office/drawing/2014/main" id="{9A913F8B-34A5-4D7A-BD8E-EF627EE830F2}"/>
              </a:ext>
            </a:extLst>
          </p:cNvPr>
          <p:cNvSpPr>
            <a:spLocks noChangeShapeType="1"/>
          </p:cNvSpPr>
          <p:nvPr/>
        </p:nvSpPr>
        <p:spPr bwMode="auto">
          <a:xfrm>
            <a:off x="838200" y="4114800"/>
            <a:ext cx="2133600" cy="0"/>
          </a:xfrm>
          <a:prstGeom prst="line">
            <a:avLst/>
          </a:prstGeom>
          <a:noFill/>
          <a:ln w="5715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543" name="Line 71">
            <a:extLst>
              <a:ext uri="{FF2B5EF4-FFF2-40B4-BE49-F238E27FC236}">
                <a16:creationId xmlns:a16="http://schemas.microsoft.com/office/drawing/2014/main" id="{D2B89130-3E27-4681-9662-EFDC7C727DD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438400" y="4114800"/>
            <a:ext cx="533400" cy="533400"/>
          </a:xfrm>
          <a:prstGeom prst="line">
            <a:avLst/>
          </a:prstGeom>
          <a:noFill/>
          <a:ln w="5715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544" name="Line 72">
            <a:extLst>
              <a:ext uri="{FF2B5EF4-FFF2-40B4-BE49-F238E27FC236}">
                <a16:creationId xmlns:a16="http://schemas.microsoft.com/office/drawing/2014/main" id="{29F33556-1A6C-416E-8C9F-AD8FCAB31C30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" y="4648200"/>
            <a:ext cx="2133600" cy="0"/>
          </a:xfrm>
          <a:prstGeom prst="line">
            <a:avLst/>
          </a:prstGeom>
          <a:noFill/>
          <a:ln w="5715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545" name="Line 73">
            <a:extLst>
              <a:ext uri="{FF2B5EF4-FFF2-40B4-BE49-F238E27FC236}">
                <a16:creationId xmlns:a16="http://schemas.microsoft.com/office/drawing/2014/main" id="{8F1A80F3-F72F-42D4-8D3F-E89B60BDDFC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04800" y="4114800"/>
            <a:ext cx="533400" cy="533400"/>
          </a:xfrm>
          <a:prstGeom prst="line">
            <a:avLst/>
          </a:prstGeom>
          <a:noFill/>
          <a:ln w="5715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546" name="Line 74">
            <a:extLst>
              <a:ext uri="{FF2B5EF4-FFF2-40B4-BE49-F238E27FC236}">
                <a16:creationId xmlns:a16="http://schemas.microsoft.com/office/drawing/2014/main" id="{74A9AEEA-F125-4902-A4FE-2A65F44F22D3}"/>
              </a:ext>
            </a:extLst>
          </p:cNvPr>
          <p:cNvSpPr>
            <a:spLocks noChangeShapeType="1"/>
          </p:cNvSpPr>
          <p:nvPr/>
        </p:nvSpPr>
        <p:spPr bwMode="auto">
          <a:xfrm>
            <a:off x="838200" y="2514600"/>
            <a:ext cx="0" cy="1600200"/>
          </a:xfrm>
          <a:prstGeom prst="line">
            <a:avLst/>
          </a:prstGeom>
          <a:noFill/>
          <a:ln w="5715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547" name="Line 75">
            <a:extLst>
              <a:ext uri="{FF2B5EF4-FFF2-40B4-BE49-F238E27FC236}">
                <a16:creationId xmlns:a16="http://schemas.microsoft.com/office/drawing/2014/main" id="{0EB24FC1-09FB-48E6-989A-CB45FFC68876}"/>
              </a:ext>
            </a:extLst>
          </p:cNvPr>
          <p:cNvSpPr>
            <a:spLocks noChangeShapeType="1"/>
          </p:cNvSpPr>
          <p:nvPr/>
        </p:nvSpPr>
        <p:spPr bwMode="auto">
          <a:xfrm>
            <a:off x="2971800" y="2514600"/>
            <a:ext cx="0" cy="1600200"/>
          </a:xfrm>
          <a:prstGeom prst="line">
            <a:avLst/>
          </a:prstGeom>
          <a:noFill/>
          <a:ln w="5715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548" name="Line 76">
            <a:extLst>
              <a:ext uri="{FF2B5EF4-FFF2-40B4-BE49-F238E27FC236}">
                <a16:creationId xmlns:a16="http://schemas.microsoft.com/office/drawing/2014/main" id="{E4EAF4F4-CEE8-459A-AEAD-B67ACF7C7BEF}"/>
              </a:ext>
            </a:extLst>
          </p:cNvPr>
          <p:cNvSpPr>
            <a:spLocks noChangeShapeType="1"/>
          </p:cNvSpPr>
          <p:nvPr/>
        </p:nvSpPr>
        <p:spPr bwMode="auto">
          <a:xfrm>
            <a:off x="2438400" y="3048000"/>
            <a:ext cx="0" cy="1600200"/>
          </a:xfrm>
          <a:prstGeom prst="line">
            <a:avLst/>
          </a:prstGeom>
          <a:noFill/>
          <a:ln w="5715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549" name="Line 77">
            <a:extLst>
              <a:ext uri="{FF2B5EF4-FFF2-40B4-BE49-F238E27FC236}">
                <a16:creationId xmlns:a16="http://schemas.microsoft.com/office/drawing/2014/main" id="{D562305C-A465-4502-BD56-502BACE3BF4E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" y="3048000"/>
            <a:ext cx="0" cy="1600200"/>
          </a:xfrm>
          <a:prstGeom prst="line">
            <a:avLst/>
          </a:prstGeom>
          <a:noFill/>
          <a:ln w="5715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" name="Line 17">
            <a:extLst>
              <a:ext uri="{FF2B5EF4-FFF2-40B4-BE49-F238E27FC236}">
                <a16:creationId xmlns:a16="http://schemas.microsoft.com/office/drawing/2014/main" id="{35CF78FB-E2E9-426F-859A-502F84E340A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85750" y="4648200"/>
            <a:ext cx="2168525" cy="1746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" name="Line 17">
            <a:extLst>
              <a:ext uri="{FF2B5EF4-FFF2-40B4-BE49-F238E27FC236}">
                <a16:creationId xmlns:a16="http://schemas.microsoft.com/office/drawing/2014/main" id="{DBE93B9A-893D-460B-A5E3-D4CAF7D3A51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438400" y="4097338"/>
            <a:ext cx="533400" cy="5429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" name="Line 17">
            <a:extLst>
              <a:ext uri="{FF2B5EF4-FFF2-40B4-BE49-F238E27FC236}">
                <a16:creationId xmlns:a16="http://schemas.microsoft.com/office/drawing/2014/main" id="{3EF530EA-407D-4FE8-A660-FCFEADFE332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959100" y="2497138"/>
            <a:ext cx="12700" cy="15875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54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54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54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54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54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54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54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54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5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5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5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5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5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5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54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54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0" dur="80"/>
                                        <p:tgtEl>
                                          <p:spTgt spid="1055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1" dur="80"/>
                                        <p:tgtEl>
                                          <p:spTgt spid="1055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80"/>
                                        <p:tgtEl>
                                          <p:spTgt spid="1055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280"/>
                            </p:stCondLst>
                            <p:childTnLst>
                              <p:par>
                                <p:cTn id="54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10548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10548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1" dur="80"/>
                                        <p:tgtEl>
                                          <p:spTgt spid="1055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2" dur="80"/>
                                        <p:tgtEl>
                                          <p:spTgt spid="1055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80"/>
                                        <p:tgtEl>
                                          <p:spTgt spid="1055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280"/>
                            </p:stCondLst>
                            <p:childTnLst>
                              <p:par>
                                <p:cTn id="6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10549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10549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2" dur="80"/>
                                        <p:tgtEl>
                                          <p:spTgt spid="1055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3" dur="80"/>
                                        <p:tgtEl>
                                          <p:spTgt spid="1055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80"/>
                                        <p:tgtEl>
                                          <p:spTgt spid="1055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80"/>
                            </p:stCondLst>
                            <p:childTnLst>
                              <p:par>
                                <p:cTn id="76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7" dur="500" tmFilter="0, 0; .2, .5; .8, .5; 1, 0"/>
                                        <p:tgtEl>
                                          <p:spTgt spid="10549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250" autoRev="1" fill="hold"/>
                                        <p:tgtEl>
                                          <p:spTgt spid="10549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3" dur="80"/>
                                        <p:tgtEl>
                                          <p:spTgt spid="1055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4" dur="80"/>
                                        <p:tgtEl>
                                          <p:spTgt spid="1055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80"/>
                                        <p:tgtEl>
                                          <p:spTgt spid="1055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280"/>
                            </p:stCondLst>
                            <p:childTnLst>
                              <p:par>
                                <p:cTn id="8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8" dur="500" tmFilter="0, 0; .2, .5; .8, .5; 1, 0"/>
                                        <p:tgtEl>
                                          <p:spTgt spid="10548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250" autoRev="1" fill="hold"/>
                                        <p:tgtEl>
                                          <p:spTgt spid="10548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4" dur="80"/>
                                        <p:tgtEl>
                                          <p:spTgt spid="1055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5" dur="80"/>
                                        <p:tgtEl>
                                          <p:spTgt spid="1055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80"/>
                                        <p:tgtEl>
                                          <p:spTgt spid="1055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280"/>
                            </p:stCondLst>
                            <p:childTnLst>
                              <p:par>
                                <p:cTn id="98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99" dur="500" tmFilter="0, 0; .2, .5; .8, .5; 1, 0"/>
                                        <p:tgtEl>
                                          <p:spTgt spid="10549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0" dur="250" autoRev="1" fill="hold"/>
                                        <p:tgtEl>
                                          <p:spTgt spid="10549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5" dur="80"/>
                                        <p:tgtEl>
                                          <p:spTgt spid="1055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6" dur="80"/>
                                        <p:tgtEl>
                                          <p:spTgt spid="1055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80"/>
                                        <p:tgtEl>
                                          <p:spTgt spid="1055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280"/>
                            </p:stCondLst>
                            <p:childTnLst>
                              <p:par>
                                <p:cTn id="10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0" dur="500" tmFilter="0, 0; .2, .5; .8, .5; 1, 0"/>
                                        <p:tgtEl>
                                          <p:spTgt spid="10548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1" dur="250" autoRev="1" fill="hold"/>
                                        <p:tgtEl>
                                          <p:spTgt spid="10548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6" dur="80"/>
                                        <p:tgtEl>
                                          <p:spTgt spid="1055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7" dur="80"/>
                                        <p:tgtEl>
                                          <p:spTgt spid="1055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" dur="80"/>
                                        <p:tgtEl>
                                          <p:spTgt spid="1055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 nodeType="afterGroup">
                            <p:stCondLst>
                              <p:cond delay="280"/>
                            </p:stCondLst>
                            <p:childTnLst>
                              <p:par>
                                <p:cTn id="12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21" dur="500" tmFilter="0, 0; .2, .5; .8, .5; 1, 0"/>
                                        <p:tgtEl>
                                          <p:spTgt spid="10548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2" dur="250" autoRev="1" fill="hold"/>
                                        <p:tgtEl>
                                          <p:spTgt spid="10548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7" dur="80"/>
                                        <p:tgtEl>
                                          <p:spTgt spid="1055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8" dur="80"/>
                                        <p:tgtEl>
                                          <p:spTgt spid="1055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9" dur="80"/>
                                        <p:tgtEl>
                                          <p:spTgt spid="1055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280"/>
                            </p:stCondLst>
                            <p:childTnLst>
                              <p:par>
                                <p:cTn id="13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32" dur="500" tmFilter="0, 0; .2, .5; .8, .5; 1, 0"/>
                                        <p:tgtEl>
                                          <p:spTgt spid="10549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3" dur="250" autoRev="1" fill="hold"/>
                                        <p:tgtEl>
                                          <p:spTgt spid="10549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 nodeType="clickPar">
                      <p:stCondLst>
                        <p:cond delay="indefinite"/>
                      </p:stCondLst>
                      <p:childTnLst>
                        <p:par>
                          <p:cTn id="1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 nodeType="clickPar">
                      <p:stCondLst>
                        <p:cond delay="indefinite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3" dur="80"/>
                                        <p:tgtEl>
                                          <p:spTgt spid="1055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4" dur="80"/>
                                        <p:tgtEl>
                                          <p:spTgt spid="1055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5" dur="80"/>
                                        <p:tgtEl>
                                          <p:spTgt spid="1055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 nodeType="afterGroup">
                            <p:stCondLst>
                              <p:cond delay="320"/>
                            </p:stCondLst>
                            <p:childTnLst>
                              <p:par>
                                <p:cTn id="14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1055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1055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 nodeType="clickPar">
                      <p:stCondLst>
                        <p:cond delay="indefinite"/>
                      </p:stCondLst>
                      <p:childTnLst>
                        <p:par>
                          <p:cTn id="1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3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1055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/>
                                        <p:tgtEl>
                                          <p:spTgt spid="1055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 nodeType="clickPar">
                      <p:stCondLst>
                        <p:cond delay="indefinite"/>
                      </p:stCondLst>
                      <p:childTnLst>
                        <p:par>
                          <p:cTn id="1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1" dur="80"/>
                                        <p:tgtEl>
                                          <p:spTgt spid="1055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2" dur="80"/>
                                        <p:tgtEl>
                                          <p:spTgt spid="1055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3" dur="80"/>
                                        <p:tgtEl>
                                          <p:spTgt spid="1055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 nodeType="afterGroup">
                            <p:stCondLst>
                              <p:cond delay="320"/>
                            </p:stCondLst>
                            <p:childTnLst>
                              <p:par>
                                <p:cTn id="16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1055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1055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 nodeType="clickPar">
                      <p:stCondLst>
                        <p:cond delay="indefinite"/>
                      </p:stCondLst>
                      <p:childTnLst>
                        <p:par>
                          <p:cTn id="1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1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2" dur="500"/>
                                        <p:tgtEl>
                                          <p:spTgt spid="1055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/>
                                        <p:tgtEl>
                                          <p:spTgt spid="1055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 nodeType="clickPar">
                      <p:stCondLst>
                        <p:cond delay="indefinite"/>
                      </p:stCondLst>
                      <p:childTnLst>
                        <p:par>
                          <p:cTn id="1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9" dur="80"/>
                                        <p:tgtEl>
                                          <p:spTgt spid="1055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0" dur="80"/>
                                        <p:tgtEl>
                                          <p:spTgt spid="1055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1" dur="80"/>
                                        <p:tgtEl>
                                          <p:spTgt spid="1055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 nodeType="afterGroup">
                            <p:stCondLst>
                              <p:cond delay="320"/>
                            </p:stCondLst>
                            <p:childTnLst>
                              <p:par>
                                <p:cTn id="18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1055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1055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 nodeType="clickPar">
                      <p:stCondLst>
                        <p:cond delay="indefinite"/>
                      </p:stCondLst>
                      <p:childTnLst>
                        <p:par>
                          <p:cTn id="1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9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0" dur="500"/>
                                        <p:tgtEl>
                                          <p:spTgt spid="1055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/>
                                        <p:tgtEl>
                                          <p:spTgt spid="1055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 nodeType="clickPar">
                      <p:stCondLst>
                        <p:cond delay="indefinite"/>
                      </p:stCondLst>
                      <p:childTnLst>
                        <p:par>
                          <p:cTn id="1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7" dur="80"/>
                                        <p:tgtEl>
                                          <p:spTgt spid="1055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8" dur="80"/>
                                        <p:tgtEl>
                                          <p:spTgt spid="1055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9" dur="80"/>
                                        <p:tgtEl>
                                          <p:spTgt spid="1055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 nodeType="afterGroup">
                            <p:stCondLst>
                              <p:cond delay="320"/>
                            </p:stCondLst>
                            <p:childTnLst>
                              <p:par>
                                <p:cTn id="20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1055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1055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 nodeType="clickPar">
                      <p:stCondLst>
                        <p:cond delay="indefinite"/>
                      </p:stCondLst>
                      <p:childTnLst>
                        <p:par>
                          <p:cTn id="2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7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8" dur="500"/>
                                        <p:tgtEl>
                                          <p:spTgt spid="1055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/>
                                        <p:tgtEl>
                                          <p:spTgt spid="1055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 nodeType="clickPar">
                      <p:stCondLst>
                        <p:cond delay="indefinite"/>
                      </p:stCondLst>
                      <p:childTnLst>
                        <p:par>
                          <p:cTn id="2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5" dur="80"/>
                                        <p:tgtEl>
                                          <p:spTgt spid="1055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6" dur="80"/>
                                        <p:tgtEl>
                                          <p:spTgt spid="1055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7" dur="80"/>
                                        <p:tgtEl>
                                          <p:spTgt spid="1055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 nodeType="afterGroup">
                            <p:stCondLst>
                              <p:cond delay="320"/>
                            </p:stCondLst>
                            <p:childTnLst>
                              <p:par>
                                <p:cTn id="21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1055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1055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 nodeType="clickPar">
                      <p:stCondLst>
                        <p:cond delay="indefinite"/>
                      </p:stCondLst>
                      <p:childTnLst>
                        <p:par>
                          <p:cTn id="2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6" dur="500"/>
                                        <p:tgtEl>
                                          <p:spTgt spid="1055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/>
                                        <p:tgtEl>
                                          <p:spTgt spid="1055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 nodeType="clickPar">
                      <p:stCondLst>
                        <p:cond delay="indefinite"/>
                      </p:stCondLst>
                      <p:childTnLst>
                        <p:par>
                          <p:cTn id="2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3" dur="80"/>
                                        <p:tgtEl>
                                          <p:spTgt spid="1055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4" dur="80"/>
                                        <p:tgtEl>
                                          <p:spTgt spid="1055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5" dur="80"/>
                                        <p:tgtEl>
                                          <p:spTgt spid="1055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 nodeType="afterGroup">
                            <p:stCondLst>
                              <p:cond delay="320"/>
                            </p:stCondLst>
                            <p:childTnLst>
                              <p:par>
                                <p:cTn id="23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9" dur="500" fill="hold"/>
                                        <p:tgtEl>
                                          <p:spTgt spid="1055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500" fill="hold"/>
                                        <p:tgtEl>
                                          <p:spTgt spid="1055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 nodeType="clickPar">
                      <p:stCondLst>
                        <p:cond delay="indefinite"/>
                      </p:stCondLst>
                      <p:childTnLst>
                        <p:par>
                          <p:cTn id="2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3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4" dur="500"/>
                                        <p:tgtEl>
                                          <p:spTgt spid="1055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500"/>
                                        <p:tgtEl>
                                          <p:spTgt spid="1055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 nodeType="clickPar">
                      <p:stCondLst>
                        <p:cond delay="indefinite"/>
                      </p:stCondLst>
                      <p:childTnLst>
                        <p:par>
                          <p:cTn id="2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1" dur="80"/>
                                        <p:tgtEl>
                                          <p:spTgt spid="1055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2" dur="80"/>
                                        <p:tgtEl>
                                          <p:spTgt spid="1055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3" dur="80"/>
                                        <p:tgtEl>
                                          <p:spTgt spid="1055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 nodeType="afterGroup">
                            <p:stCondLst>
                              <p:cond delay="320"/>
                            </p:stCondLst>
                            <p:childTnLst>
                              <p:par>
                                <p:cTn id="25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7" dur="500" fill="hold"/>
                                        <p:tgtEl>
                                          <p:spTgt spid="1055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500" fill="hold"/>
                                        <p:tgtEl>
                                          <p:spTgt spid="1055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 nodeType="clickPar">
                      <p:stCondLst>
                        <p:cond delay="indefinite"/>
                      </p:stCondLst>
                      <p:childTnLst>
                        <p:par>
                          <p:cTn id="2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1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2" dur="500"/>
                                        <p:tgtEl>
                                          <p:spTgt spid="1055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/>
                                        <p:tgtEl>
                                          <p:spTgt spid="1055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 nodeType="clickPar">
                      <p:stCondLst>
                        <p:cond delay="indefinite"/>
                      </p:stCondLst>
                      <p:childTnLst>
                        <p:par>
                          <p:cTn id="2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9" dur="80"/>
                                        <p:tgtEl>
                                          <p:spTgt spid="1055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0" dur="80"/>
                                        <p:tgtEl>
                                          <p:spTgt spid="1055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1" dur="80"/>
                                        <p:tgtEl>
                                          <p:spTgt spid="1055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 nodeType="afterGroup">
                            <p:stCondLst>
                              <p:cond delay="320"/>
                            </p:stCondLst>
                            <p:childTnLst>
                              <p:par>
                                <p:cTn id="27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5" dur="500" fill="hold"/>
                                        <p:tgtEl>
                                          <p:spTgt spid="1055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500" fill="hold"/>
                                        <p:tgtEl>
                                          <p:spTgt spid="1055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 nodeType="clickPar">
                      <p:stCondLst>
                        <p:cond delay="indefinite"/>
                      </p:stCondLst>
                      <p:childTnLst>
                        <p:par>
                          <p:cTn id="2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9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0" dur="500"/>
                                        <p:tgtEl>
                                          <p:spTgt spid="1055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500"/>
                                        <p:tgtEl>
                                          <p:spTgt spid="1055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 nodeType="clickPar">
                      <p:stCondLst>
                        <p:cond delay="indefinite"/>
                      </p:stCondLst>
                      <p:childTnLst>
                        <p:par>
                          <p:cTn id="2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7" dur="80"/>
                                        <p:tgtEl>
                                          <p:spTgt spid="1055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8" dur="80"/>
                                        <p:tgtEl>
                                          <p:spTgt spid="1055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9" dur="80"/>
                                        <p:tgtEl>
                                          <p:spTgt spid="1055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0" fill="hold" nodeType="afterGroup">
                            <p:stCondLst>
                              <p:cond delay="320"/>
                            </p:stCondLst>
                            <p:childTnLst>
                              <p:par>
                                <p:cTn id="29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3" dur="500" fill="hold"/>
                                        <p:tgtEl>
                                          <p:spTgt spid="1055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500" fill="hold"/>
                                        <p:tgtEl>
                                          <p:spTgt spid="1055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5" fill="hold" nodeType="clickPar">
                      <p:stCondLst>
                        <p:cond delay="indefinite"/>
                      </p:stCondLst>
                      <p:childTnLst>
                        <p:par>
                          <p:cTn id="2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7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8" dur="500"/>
                                        <p:tgtEl>
                                          <p:spTgt spid="1055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500"/>
                                        <p:tgtEl>
                                          <p:spTgt spid="1055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 nodeType="clickPar">
                      <p:stCondLst>
                        <p:cond delay="indefinite"/>
                      </p:stCondLst>
                      <p:childTnLst>
                        <p:par>
                          <p:cTn id="3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5" dur="80"/>
                                        <p:tgtEl>
                                          <p:spTgt spid="1055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6" dur="80"/>
                                        <p:tgtEl>
                                          <p:spTgt spid="1055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7" dur="80"/>
                                        <p:tgtEl>
                                          <p:spTgt spid="1055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 nodeType="afterGroup">
                            <p:stCondLst>
                              <p:cond delay="320"/>
                            </p:stCondLst>
                            <p:childTnLst>
                              <p:par>
                                <p:cTn id="30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1" dur="500" fill="hold"/>
                                        <p:tgtEl>
                                          <p:spTgt spid="1055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500" fill="hold"/>
                                        <p:tgtEl>
                                          <p:spTgt spid="1055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3" fill="hold" nodeType="clickPar">
                      <p:stCondLst>
                        <p:cond delay="indefinite"/>
                      </p:stCondLst>
                      <p:childTnLst>
                        <p:par>
                          <p:cTn id="3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6" dur="500"/>
                                        <p:tgtEl>
                                          <p:spTgt spid="1055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500"/>
                                        <p:tgtEl>
                                          <p:spTgt spid="1055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9" fill="hold" nodeType="clickPar">
                      <p:stCondLst>
                        <p:cond delay="indefinite"/>
                      </p:stCondLst>
                      <p:childTnLst>
                        <p:par>
                          <p:cTn id="3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3" dur="80"/>
                                        <p:tgtEl>
                                          <p:spTgt spid="1055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4" dur="80"/>
                                        <p:tgtEl>
                                          <p:spTgt spid="1055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5" dur="80"/>
                                        <p:tgtEl>
                                          <p:spTgt spid="1055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6" fill="hold" nodeType="afterGroup">
                            <p:stCondLst>
                              <p:cond delay="320"/>
                            </p:stCondLst>
                            <p:childTnLst>
                              <p:par>
                                <p:cTn id="32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9" dur="500" fill="hold"/>
                                        <p:tgtEl>
                                          <p:spTgt spid="1055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0" dur="500" fill="hold"/>
                                        <p:tgtEl>
                                          <p:spTgt spid="1055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1" fill="hold" nodeType="clickPar">
                      <p:stCondLst>
                        <p:cond delay="indefinite"/>
                      </p:stCondLst>
                      <p:childTnLst>
                        <p:par>
                          <p:cTn id="3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3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4" dur="500"/>
                                        <p:tgtEl>
                                          <p:spTgt spid="1055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5" dur="500"/>
                                        <p:tgtEl>
                                          <p:spTgt spid="1055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7" fill="hold" nodeType="clickPar">
                      <p:stCondLst>
                        <p:cond delay="indefinite"/>
                      </p:stCondLst>
                      <p:childTnLst>
                        <p:par>
                          <p:cTn id="3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1" dur="80"/>
                                        <p:tgtEl>
                                          <p:spTgt spid="1055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2" dur="80"/>
                                        <p:tgtEl>
                                          <p:spTgt spid="1055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3" dur="80"/>
                                        <p:tgtEl>
                                          <p:spTgt spid="1055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4" fill="hold" nodeType="afterGroup">
                            <p:stCondLst>
                              <p:cond delay="320"/>
                            </p:stCondLst>
                            <p:childTnLst>
                              <p:par>
                                <p:cTn id="34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7" dur="500" fill="hold"/>
                                        <p:tgtEl>
                                          <p:spTgt spid="1055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500" fill="hold"/>
                                        <p:tgtEl>
                                          <p:spTgt spid="1055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9" fill="hold" nodeType="clickPar">
                      <p:stCondLst>
                        <p:cond delay="indefinite"/>
                      </p:stCondLst>
                      <p:childTnLst>
                        <p:par>
                          <p:cTn id="3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1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2" dur="500"/>
                                        <p:tgtEl>
                                          <p:spTgt spid="1055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3" dur="500"/>
                                        <p:tgtEl>
                                          <p:spTgt spid="1055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5" fill="hold" nodeType="clickPar">
                      <p:stCondLst>
                        <p:cond delay="indefinite"/>
                      </p:stCondLst>
                      <p:childTnLst>
                        <p:par>
                          <p:cTn id="3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9" dur="1000"/>
                                        <p:tgtEl>
                                          <p:spTgt spid="1054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0" dur="1000" fill="hold"/>
                                        <p:tgtEl>
                                          <p:spTgt spid="105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1000" fill="hold"/>
                                        <p:tgtEl>
                                          <p:spTgt spid="105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2" fill="hold" nodeType="clickPar">
                      <p:stCondLst>
                        <p:cond delay="indefinite"/>
                      </p:stCondLst>
                      <p:childTnLst>
                        <p:par>
                          <p:cTn id="3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6" dur="1000"/>
                                        <p:tgtEl>
                                          <p:spTgt spid="1054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7" dur="1000" fill="hold"/>
                                        <p:tgtEl>
                                          <p:spTgt spid="105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1000" fill="hold"/>
                                        <p:tgtEl>
                                          <p:spTgt spid="105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9" fill="hold" nodeType="clickPar">
                      <p:stCondLst>
                        <p:cond delay="indefinite"/>
                      </p:stCondLst>
                      <p:childTnLst>
                        <p:par>
                          <p:cTn id="3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3" dur="1000"/>
                                        <p:tgtEl>
                                          <p:spTgt spid="1054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4" dur="1000" fill="hold"/>
                                        <p:tgtEl>
                                          <p:spTgt spid="105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5" dur="1000" fill="hold"/>
                                        <p:tgtEl>
                                          <p:spTgt spid="105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6" fill="hold" nodeType="clickPar">
                      <p:stCondLst>
                        <p:cond delay="indefinite"/>
                      </p:stCondLst>
                      <p:childTnLst>
                        <p:par>
                          <p:cTn id="3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0" dur="80"/>
                                        <p:tgtEl>
                                          <p:spTgt spid="1055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1" dur="80"/>
                                        <p:tgtEl>
                                          <p:spTgt spid="1055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2" dur="80"/>
                                        <p:tgtEl>
                                          <p:spTgt spid="1055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5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6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0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1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5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82" grpId="0"/>
      <p:bldP spid="105483" grpId="0"/>
      <p:bldP spid="105485" grpId="0"/>
      <p:bldP spid="105486" grpId="0"/>
      <p:bldP spid="105486" grpId="1"/>
      <p:bldP spid="105487" grpId="0"/>
      <p:bldP spid="105487" grpId="1"/>
      <p:bldP spid="105488" grpId="0"/>
      <p:bldP spid="105488" grpId="1"/>
      <p:bldP spid="105489" grpId="0"/>
      <p:bldP spid="105489" grpId="1"/>
      <p:bldP spid="105490" grpId="0"/>
      <p:bldP spid="105490" grpId="1"/>
      <p:bldP spid="105491" grpId="0"/>
      <p:bldP spid="105491" grpId="1"/>
      <p:bldP spid="105492" grpId="0"/>
      <p:bldP spid="105492" grpId="1"/>
      <p:bldP spid="105493" grpId="0"/>
      <p:bldP spid="105493" grpId="1"/>
      <p:bldP spid="105500" grpId="0"/>
      <p:bldP spid="105515" grpId="0"/>
      <p:bldP spid="105516" grpId="0"/>
      <p:bldP spid="105517" grpId="0"/>
      <p:bldP spid="105518" grpId="0"/>
      <p:bldP spid="105519" grpId="0"/>
      <p:bldP spid="105520" grpId="0"/>
      <p:bldP spid="105521" grpId="0"/>
      <p:bldP spid="105522" grpId="0"/>
      <p:bldP spid="105523" grpId="0"/>
      <p:bldP spid="105524" grpId="0"/>
      <p:bldP spid="105525" grpId="0"/>
      <p:bldP spid="105526" grpId="0"/>
      <p:bldP spid="105528" grpId="0"/>
      <p:bldP spid="105529" grpId="0"/>
      <p:bldP spid="105530" grpId="0"/>
      <p:bldP spid="105531" grpId="0"/>
      <p:bldP spid="105532" grpId="0"/>
      <p:bldP spid="105533" grpId="0"/>
      <p:bldP spid="105534" grpId="0"/>
      <p:bldP spid="10553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862013" y="66675"/>
            <a:ext cx="683418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chemeClr val="bg1"/>
                </a:solidFill>
              </a:rPr>
              <a:t>Thứ năm ngày 24 tháng 1 năm 2013.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2438400" y="457200"/>
            <a:ext cx="11191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u="sng">
                <a:solidFill>
                  <a:schemeClr val="bg1"/>
                </a:solidFill>
              </a:rPr>
              <a:t>Toán</a:t>
            </a:r>
          </a:p>
        </p:txBody>
      </p:sp>
      <p:sp>
        <p:nvSpPr>
          <p:cNvPr id="16395" name="AutoShape 11"/>
          <p:cNvSpPr>
            <a:spLocks noChangeArrowheads="1"/>
          </p:cNvSpPr>
          <p:nvPr/>
        </p:nvSpPr>
        <p:spPr bwMode="auto">
          <a:xfrm>
            <a:off x="2707786" y="2979174"/>
            <a:ext cx="1342025" cy="797847"/>
          </a:xfrm>
          <a:prstGeom prst="parallelogram">
            <a:avLst>
              <a:gd name="adj" fmla="val 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6" name="Rectangle 12"/>
          <p:cNvSpPr>
            <a:spLocks noChangeArrowheads="1"/>
          </p:cNvSpPr>
          <p:nvPr/>
        </p:nvSpPr>
        <p:spPr bwMode="auto">
          <a:xfrm>
            <a:off x="4037633" y="2979174"/>
            <a:ext cx="1870553" cy="793955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97" name="AutoShape 13"/>
          <p:cNvSpPr>
            <a:spLocks noChangeArrowheads="1"/>
          </p:cNvSpPr>
          <p:nvPr/>
        </p:nvSpPr>
        <p:spPr bwMode="auto">
          <a:xfrm>
            <a:off x="4037633" y="3773129"/>
            <a:ext cx="1883949" cy="951271"/>
          </a:xfrm>
          <a:prstGeom prst="parallelogram">
            <a:avLst>
              <a:gd name="adj" fmla="val 0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98" name="Rectangle 14"/>
          <p:cNvSpPr>
            <a:spLocks noChangeArrowheads="1"/>
          </p:cNvSpPr>
          <p:nvPr/>
        </p:nvSpPr>
        <p:spPr bwMode="auto">
          <a:xfrm>
            <a:off x="7238033" y="2979174"/>
            <a:ext cx="1870553" cy="793955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99" name="AutoShape 15"/>
          <p:cNvSpPr>
            <a:spLocks noChangeArrowheads="1"/>
          </p:cNvSpPr>
          <p:nvPr/>
        </p:nvSpPr>
        <p:spPr bwMode="auto">
          <a:xfrm flipV="1">
            <a:off x="4037633" y="2050027"/>
            <a:ext cx="1870553" cy="921773"/>
          </a:xfrm>
          <a:prstGeom prst="parallelogram">
            <a:avLst>
              <a:gd name="adj" fmla="val 0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400" name="AutoShape 16"/>
          <p:cNvSpPr>
            <a:spLocks noChangeArrowheads="1"/>
          </p:cNvSpPr>
          <p:nvPr/>
        </p:nvSpPr>
        <p:spPr bwMode="auto">
          <a:xfrm>
            <a:off x="5908186" y="2979174"/>
            <a:ext cx="1342025" cy="797847"/>
          </a:xfrm>
          <a:prstGeom prst="parallelogram">
            <a:avLst>
              <a:gd name="adj" fmla="val 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01" name="Text Box 17"/>
          <p:cNvSpPr txBox="1">
            <a:spLocks noChangeArrowheads="1"/>
          </p:cNvSpPr>
          <p:nvPr/>
        </p:nvSpPr>
        <p:spPr bwMode="auto">
          <a:xfrm>
            <a:off x="3215014" y="3259394"/>
            <a:ext cx="359253" cy="366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16402" name="Text Box 18"/>
          <p:cNvSpPr txBox="1">
            <a:spLocks noChangeArrowheads="1"/>
          </p:cNvSpPr>
          <p:nvPr/>
        </p:nvSpPr>
        <p:spPr bwMode="auto">
          <a:xfrm>
            <a:off x="8065544" y="3308043"/>
            <a:ext cx="366560" cy="366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0000"/>
                </a:solidFill>
              </a:rPr>
              <a:t>6</a:t>
            </a:r>
          </a:p>
        </p:txBody>
      </p:sp>
      <p:sp>
        <p:nvSpPr>
          <p:cNvPr id="16403" name="Text Box 19"/>
          <p:cNvSpPr txBox="1">
            <a:spLocks noChangeArrowheads="1"/>
          </p:cNvSpPr>
          <p:nvPr/>
        </p:nvSpPr>
        <p:spPr bwMode="auto">
          <a:xfrm>
            <a:off x="4676384" y="3259394"/>
            <a:ext cx="364125" cy="366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16404" name="Text Box 20"/>
          <p:cNvSpPr txBox="1">
            <a:spLocks noChangeArrowheads="1"/>
          </p:cNvSpPr>
          <p:nvPr/>
        </p:nvSpPr>
        <p:spPr bwMode="auto">
          <a:xfrm>
            <a:off x="6369137" y="3259394"/>
            <a:ext cx="362907" cy="366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16405" name="Text Box 21"/>
          <p:cNvSpPr txBox="1">
            <a:spLocks noChangeArrowheads="1"/>
          </p:cNvSpPr>
          <p:nvPr/>
        </p:nvSpPr>
        <p:spPr bwMode="auto">
          <a:xfrm>
            <a:off x="4736056" y="2374951"/>
            <a:ext cx="362907" cy="366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6406" name="Text Box 22"/>
          <p:cNvSpPr txBox="1">
            <a:spLocks noChangeArrowheads="1"/>
          </p:cNvSpPr>
          <p:nvPr/>
        </p:nvSpPr>
        <p:spPr bwMode="auto">
          <a:xfrm>
            <a:off x="4776842" y="4194431"/>
            <a:ext cx="362907" cy="366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16409" name="Text Box 25"/>
          <p:cNvSpPr txBox="1">
            <a:spLocks noChangeArrowheads="1"/>
          </p:cNvSpPr>
          <p:nvPr/>
        </p:nvSpPr>
        <p:spPr bwMode="auto">
          <a:xfrm>
            <a:off x="364272" y="4860130"/>
            <a:ext cx="5028685" cy="519113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8" name="Text Box 25"/>
          <p:cNvSpPr txBox="1">
            <a:spLocks noChangeArrowheads="1"/>
          </p:cNvSpPr>
          <p:nvPr/>
        </p:nvSpPr>
        <p:spPr bwMode="auto">
          <a:xfrm>
            <a:off x="364272" y="5531643"/>
            <a:ext cx="5028685" cy="519113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endParaRPr lang="en-US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055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6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04046E-6 L 0.00208 0.25411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63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12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5" presetClass="path" presetSubtype="0" accel="50000" decel="5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5.55556E-7 3.08973E-6 L -0.34826 3.08973E-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1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250"/>
                            </p:stCondLst>
                            <p:childTnLst>
                              <p:par>
                                <p:cTn id="16" presetID="35" presetClass="path" presetSubtype="0" accel="50000" decel="5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2.77778E-7 4.35708E-6 L -0.34774 4.35708E-6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9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8" grpId="0" animBg="1"/>
      <p:bldP spid="16399" grpId="0" animBg="1"/>
      <p:bldP spid="16400" grpId="0" animBg="1"/>
      <p:bldP spid="16409" grpId="0" animBg="1"/>
      <p:bldP spid="3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Callout 2"/>
          <p:cNvSpPr/>
          <p:nvPr/>
        </p:nvSpPr>
        <p:spPr>
          <a:xfrm>
            <a:off x="407019" y="2453044"/>
            <a:ext cx="7848600" cy="2438400"/>
          </a:xfrm>
          <a:prstGeom prst="cloud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1920272" y="3093928"/>
            <a:ext cx="5676554" cy="11695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650043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1988</TotalTime>
  <Words>830</Words>
  <Application>Microsoft Office PowerPoint</Application>
  <PresentationFormat>On-screen Show (4:3)</PresentationFormat>
  <Paragraphs>179</Paragraphs>
  <Slides>19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.VnAristote</vt:lpstr>
      <vt:lpstr>Arial</vt:lpstr>
      <vt:lpstr>Calibri</vt:lpstr>
      <vt:lpstr>Federo</vt:lpstr>
      <vt:lpstr>Tahoma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</cp:lastModifiedBy>
  <cp:revision>178</cp:revision>
  <dcterms:created xsi:type="dcterms:W3CDTF">2016-01-11T08:17:55Z</dcterms:created>
  <dcterms:modified xsi:type="dcterms:W3CDTF">2020-03-21T12:31:33Z</dcterms:modified>
</cp:coreProperties>
</file>